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
  </p:notesMasterIdLst>
  <p:sldIdLst>
    <p:sldId id="256" r:id="rId2"/>
    <p:sldId id="257" r:id="rId3"/>
  </p:sldIdLst>
  <p:sldSz cx="12192000" cy="16256000"/>
  <p:notesSz cx="6662738"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CC"/>
    <a:srgbClr val="FF00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rgbClr val="00000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rgbClr val="00000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72"/>
    <p:restoredTop sz="94660"/>
  </p:normalViewPr>
  <p:slideViewPr>
    <p:cSldViewPr snapToGrid="0">
      <p:cViewPr varScale="1">
        <p:scale>
          <a:sx n="48" d="100"/>
          <a:sy n="48" d="100"/>
        </p:scale>
        <p:origin x="302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887187" cy="496332"/>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774009" y="0"/>
            <a:ext cx="2887187" cy="496332"/>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t>2025/7/9</a:t>
            </a:fld>
            <a:endParaRPr kumimoji="1" lang="ja-JP" altLang="en-US"/>
          </a:p>
        </p:txBody>
      </p:sp>
      <p:sp>
        <p:nvSpPr>
          <p:cNvPr id="1102" name="スライド イメージ プレースホルダー 3"/>
          <p:cNvSpPr>
            <a:spLocks noGrp="1" noRot="1" noChangeAspect="1"/>
          </p:cNvSpPr>
          <p:nvPr>
            <p:ph type="sldImg" idx="2"/>
          </p:nvPr>
        </p:nvSpPr>
        <p:spPr>
          <a:xfrm>
            <a:off x="1936750" y="744538"/>
            <a:ext cx="2789238" cy="3722687"/>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66274" y="4715154"/>
            <a:ext cx="5330190" cy="44669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4" name="フッター プレースホルダー 5"/>
          <p:cNvSpPr>
            <a:spLocks noGrp="1"/>
          </p:cNvSpPr>
          <p:nvPr>
            <p:ph type="ftr" sz="quarter" idx="4"/>
          </p:nvPr>
        </p:nvSpPr>
        <p:spPr>
          <a:xfrm>
            <a:off x="0" y="9428583"/>
            <a:ext cx="2887187" cy="496332"/>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774009" y="9428583"/>
            <a:ext cx="2887187" cy="496332"/>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Title 1"/>
          <p:cNvSpPr>
            <a:spLocks noGrp="1"/>
          </p:cNvSpPr>
          <p:nvPr>
            <p:ph type="ctrTitle"/>
          </p:nvPr>
        </p:nvSpPr>
        <p:spPr>
          <a:xfrm>
            <a:off x="914400" y="2660416"/>
            <a:ext cx="10363200" cy="5659496"/>
          </a:xfrm>
        </p:spPr>
        <p:txBody>
          <a:bodyPr anchor="b"/>
          <a:lstStyle>
            <a:lvl1pPr algn="ctr">
              <a:defRPr sz="8000"/>
            </a:lvl1pPr>
          </a:lstStyle>
          <a:p>
            <a:r>
              <a:rPr lang="ja-JP" altLang="en-US"/>
              <a:t>マスター タイトルの書式設定</a:t>
            </a:r>
            <a:endParaRPr lang="en-US" dirty="0"/>
          </a:p>
        </p:txBody>
      </p:sp>
      <p:sp>
        <p:nvSpPr>
          <p:cNvPr id="1032" name="Subtitle 2"/>
          <p:cNvSpPr>
            <a:spLocks noGrp="1"/>
          </p:cNvSpPr>
          <p:nvPr>
            <p:ph type="subTitle" idx="1"/>
          </p:nvPr>
        </p:nvSpPr>
        <p:spPr>
          <a:xfrm>
            <a:off x="1524000" y="8538164"/>
            <a:ext cx="9144000" cy="3924769"/>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ja-JP" altLang="en-US"/>
              <a:t>マスター サブタイトルの書式設定</a:t>
            </a:r>
            <a:endParaRPr lang="en-US" dirty="0"/>
          </a:p>
        </p:txBody>
      </p:sp>
      <p:sp>
        <p:nvSpPr>
          <p:cNvPr id="1033" name="Date Placeholder 3"/>
          <p:cNvSpPr>
            <a:spLocks noGrp="1"/>
          </p:cNvSpPr>
          <p:nvPr>
            <p:ph type="dt" sz="half" idx="10"/>
          </p:nvPr>
        </p:nvSpPr>
        <p:spPr/>
        <p:txBody>
          <a:bodyPr/>
          <a:lstStyle/>
          <a:p>
            <a:fld id="{D691E43B-0E43-494A-A9E0-1C7CAB6302D2}" type="datetimeFigureOut">
              <a:rPr kumimoji="1" lang="ja-JP" altLang="en-US" smtClean="0"/>
              <a:t>2025/7/9</a:t>
            </a:fld>
            <a:endParaRPr kumimoji="1" lang="ja-JP" altLang="en-US"/>
          </a:p>
        </p:txBody>
      </p:sp>
      <p:sp>
        <p:nvSpPr>
          <p:cNvPr id="1034" name="Footer Placeholder 4"/>
          <p:cNvSpPr>
            <a:spLocks noGrp="1"/>
          </p:cNvSpPr>
          <p:nvPr>
            <p:ph type="ftr" sz="quarter" idx="11"/>
          </p:nvPr>
        </p:nvSpPr>
        <p:spPr/>
        <p:txBody>
          <a:bodyPr/>
          <a:lstStyle/>
          <a:p>
            <a:endParaRPr kumimoji="1" lang="ja-JP" altLang="en-US"/>
          </a:p>
        </p:txBody>
      </p:sp>
      <p:sp>
        <p:nvSpPr>
          <p:cNvPr id="1035" name="Slide Number Placeholder 5"/>
          <p:cNvSpPr>
            <a:spLocks noGrp="1"/>
          </p:cNvSpPr>
          <p:nvPr>
            <p:ph type="sldNum" sz="quarter" idx="12"/>
          </p:nvPr>
        </p:nvSpPr>
        <p:spPr/>
        <p:txBody>
          <a:bodyPr/>
          <a:lstStyle/>
          <a:p>
            <a:fld id="{1F83EC3A-23F2-40C6-BDAB-5069F7A0AC6E}" type="slidenum">
              <a:rPr kumimoji="1" lang="ja-JP" altLang="en-US" smtClean="0"/>
              <a:t>‹#›</a:t>
            </a:fld>
            <a:endParaRPr kumimoji="1" lang="ja-JP" altLang="en-US"/>
          </a:p>
        </p:txBody>
      </p:sp>
    </p:spTree>
    <p:extLst>
      <p:ext uri="{BB962C8B-B14F-4D97-AF65-F5344CB8AC3E}">
        <p14:creationId xmlns:p14="http://schemas.microsoft.com/office/powerpoint/2010/main" val="35146174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8" name="Title 1"/>
          <p:cNvSpPr>
            <a:spLocks noGrp="1"/>
          </p:cNvSpPr>
          <p:nvPr>
            <p:ph type="title"/>
          </p:nvPr>
        </p:nvSpPr>
        <p:spPr/>
        <p:txBody>
          <a:bodyPr/>
          <a:lstStyle/>
          <a:p>
            <a:r>
              <a:rPr lang="ja-JP" altLang="en-US"/>
              <a:t>マスター タイトルの書式設定</a:t>
            </a:r>
            <a:endParaRPr lang="en-US" dirty="0"/>
          </a:p>
        </p:txBody>
      </p:sp>
      <p:sp>
        <p:nvSpPr>
          <p:cNvPr id="1089"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0" name="Date Placeholder 3"/>
          <p:cNvSpPr>
            <a:spLocks noGrp="1"/>
          </p:cNvSpPr>
          <p:nvPr>
            <p:ph type="dt" sz="half" idx="10"/>
          </p:nvPr>
        </p:nvSpPr>
        <p:spPr/>
        <p:txBody>
          <a:bodyPr/>
          <a:lstStyle/>
          <a:p>
            <a:fld id="{D691E43B-0E43-494A-A9E0-1C7CAB6302D2}" type="datetimeFigureOut">
              <a:rPr kumimoji="1" lang="ja-JP" altLang="en-US" smtClean="0"/>
              <a:t>2025/7/9</a:t>
            </a:fld>
            <a:endParaRPr kumimoji="1" lang="ja-JP" altLang="en-US"/>
          </a:p>
        </p:txBody>
      </p:sp>
      <p:sp>
        <p:nvSpPr>
          <p:cNvPr id="1091" name="Footer Placeholder 4"/>
          <p:cNvSpPr>
            <a:spLocks noGrp="1"/>
          </p:cNvSpPr>
          <p:nvPr>
            <p:ph type="ftr" sz="quarter" idx="11"/>
          </p:nvPr>
        </p:nvSpPr>
        <p:spPr/>
        <p:txBody>
          <a:bodyPr/>
          <a:lstStyle/>
          <a:p>
            <a:endParaRPr kumimoji="1" lang="ja-JP" altLang="en-US"/>
          </a:p>
        </p:txBody>
      </p:sp>
      <p:sp>
        <p:nvSpPr>
          <p:cNvPr id="1092" name="Slide Number Placeholder 5"/>
          <p:cNvSpPr>
            <a:spLocks noGrp="1"/>
          </p:cNvSpPr>
          <p:nvPr>
            <p:ph type="sldNum" sz="quarter" idx="12"/>
          </p:nvPr>
        </p:nvSpPr>
        <p:spPr/>
        <p:txBody>
          <a:bodyPr/>
          <a:lstStyle/>
          <a:p>
            <a:fld id="{1F83EC3A-23F2-40C6-BDAB-5069F7A0AC6E}" type="slidenum">
              <a:rPr kumimoji="1" lang="ja-JP" altLang="en-US" smtClean="0"/>
              <a:t>‹#›</a:t>
            </a:fld>
            <a:endParaRPr kumimoji="1" lang="ja-JP" altLang="en-US"/>
          </a:p>
        </p:txBody>
      </p:sp>
    </p:spTree>
    <p:extLst>
      <p:ext uri="{BB962C8B-B14F-4D97-AF65-F5344CB8AC3E}">
        <p14:creationId xmlns:p14="http://schemas.microsoft.com/office/powerpoint/2010/main" val="1364150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094" name="Vertical Title 1"/>
          <p:cNvSpPr>
            <a:spLocks noGrp="1"/>
          </p:cNvSpPr>
          <p:nvPr>
            <p:ph type="title" orient="vert"/>
          </p:nvPr>
        </p:nvSpPr>
        <p:spPr>
          <a:xfrm>
            <a:off x="8724901" y="865481"/>
            <a:ext cx="2628900" cy="13776209"/>
          </a:xfrm>
        </p:spPr>
        <p:txBody>
          <a:bodyPr vert="eaVert"/>
          <a:lstStyle/>
          <a:p>
            <a:r>
              <a:rPr lang="ja-JP" altLang="en-US"/>
              <a:t>マスター タイトルの書式設定</a:t>
            </a:r>
            <a:endParaRPr lang="en-US" dirty="0"/>
          </a:p>
        </p:txBody>
      </p:sp>
      <p:sp>
        <p:nvSpPr>
          <p:cNvPr id="1095" name="Vertical Text Placeholder 2"/>
          <p:cNvSpPr>
            <a:spLocks noGrp="1"/>
          </p:cNvSpPr>
          <p:nvPr>
            <p:ph type="body" orient="vert" idx="1"/>
          </p:nvPr>
        </p:nvSpPr>
        <p:spPr>
          <a:xfrm>
            <a:off x="838201" y="865481"/>
            <a:ext cx="7734300" cy="1377620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6" name="Date Placeholder 3"/>
          <p:cNvSpPr>
            <a:spLocks noGrp="1"/>
          </p:cNvSpPr>
          <p:nvPr>
            <p:ph type="dt" sz="half" idx="10"/>
          </p:nvPr>
        </p:nvSpPr>
        <p:spPr/>
        <p:txBody>
          <a:bodyPr/>
          <a:lstStyle/>
          <a:p>
            <a:fld id="{D691E43B-0E43-494A-A9E0-1C7CAB6302D2}" type="datetimeFigureOut">
              <a:rPr kumimoji="1" lang="ja-JP" altLang="en-US" smtClean="0"/>
              <a:t>2025/7/9</a:t>
            </a:fld>
            <a:endParaRPr kumimoji="1" lang="ja-JP" altLang="en-US"/>
          </a:p>
        </p:txBody>
      </p:sp>
      <p:sp>
        <p:nvSpPr>
          <p:cNvPr id="1097" name="Footer Placeholder 4"/>
          <p:cNvSpPr>
            <a:spLocks noGrp="1"/>
          </p:cNvSpPr>
          <p:nvPr>
            <p:ph type="ftr" sz="quarter" idx="11"/>
          </p:nvPr>
        </p:nvSpPr>
        <p:spPr/>
        <p:txBody>
          <a:bodyPr/>
          <a:lstStyle/>
          <a:p>
            <a:endParaRPr kumimoji="1" lang="ja-JP" altLang="en-US"/>
          </a:p>
        </p:txBody>
      </p:sp>
      <p:sp>
        <p:nvSpPr>
          <p:cNvPr id="1098" name="Slide Number Placeholder 5"/>
          <p:cNvSpPr>
            <a:spLocks noGrp="1"/>
          </p:cNvSpPr>
          <p:nvPr>
            <p:ph type="sldNum" sz="quarter" idx="12"/>
          </p:nvPr>
        </p:nvSpPr>
        <p:spPr/>
        <p:txBody>
          <a:bodyPr/>
          <a:lstStyle/>
          <a:p>
            <a:fld id="{1F83EC3A-23F2-40C6-BDAB-5069F7A0AC6E}" type="slidenum">
              <a:rPr kumimoji="1" lang="ja-JP" altLang="en-US" smtClean="0"/>
              <a:t>‹#›</a:t>
            </a:fld>
            <a:endParaRPr kumimoji="1" lang="ja-JP" altLang="en-US"/>
          </a:p>
        </p:txBody>
      </p:sp>
    </p:spTree>
    <p:extLst>
      <p:ext uri="{BB962C8B-B14F-4D97-AF65-F5344CB8AC3E}">
        <p14:creationId xmlns:p14="http://schemas.microsoft.com/office/powerpoint/2010/main" val="2428573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Title 1"/>
          <p:cNvSpPr>
            <a:spLocks noGrp="1"/>
          </p:cNvSpPr>
          <p:nvPr>
            <p:ph type="title"/>
          </p:nvPr>
        </p:nvSpPr>
        <p:spPr/>
        <p:txBody>
          <a:bodyPr/>
          <a:lstStyle/>
          <a:p>
            <a:r>
              <a:rPr lang="ja-JP" altLang="en-US"/>
              <a:t>マスター タイトルの書式設定</a:t>
            </a:r>
            <a:endParaRPr lang="en-US" dirty="0"/>
          </a:p>
        </p:txBody>
      </p:sp>
      <p:sp>
        <p:nvSpPr>
          <p:cNvPr id="1038"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39" name="Date Placeholder 3"/>
          <p:cNvSpPr>
            <a:spLocks noGrp="1"/>
          </p:cNvSpPr>
          <p:nvPr>
            <p:ph type="dt" sz="half" idx="10"/>
          </p:nvPr>
        </p:nvSpPr>
        <p:spPr/>
        <p:txBody>
          <a:bodyPr/>
          <a:lstStyle/>
          <a:p>
            <a:fld id="{D691E43B-0E43-494A-A9E0-1C7CAB6302D2}" type="datetimeFigureOut">
              <a:rPr kumimoji="1" lang="ja-JP" altLang="en-US" smtClean="0"/>
              <a:t>2025/7/9</a:t>
            </a:fld>
            <a:endParaRPr kumimoji="1" lang="ja-JP" altLang="en-US"/>
          </a:p>
        </p:txBody>
      </p:sp>
      <p:sp>
        <p:nvSpPr>
          <p:cNvPr id="1040" name="Footer Placeholder 4"/>
          <p:cNvSpPr>
            <a:spLocks noGrp="1"/>
          </p:cNvSpPr>
          <p:nvPr>
            <p:ph type="ftr" sz="quarter" idx="11"/>
          </p:nvPr>
        </p:nvSpPr>
        <p:spPr/>
        <p:txBody>
          <a:bodyPr/>
          <a:lstStyle/>
          <a:p>
            <a:endParaRPr kumimoji="1" lang="ja-JP" altLang="en-US"/>
          </a:p>
        </p:txBody>
      </p:sp>
      <p:sp>
        <p:nvSpPr>
          <p:cNvPr id="1041" name="Slide Number Placeholder 5"/>
          <p:cNvSpPr>
            <a:spLocks noGrp="1"/>
          </p:cNvSpPr>
          <p:nvPr>
            <p:ph type="sldNum" sz="quarter" idx="12"/>
          </p:nvPr>
        </p:nvSpPr>
        <p:spPr/>
        <p:txBody>
          <a:bodyPr/>
          <a:lstStyle/>
          <a:p>
            <a:fld id="{1F83EC3A-23F2-40C6-BDAB-5069F7A0AC6E}" type="slidenum">
              <a:rPr kumimoji="1" lang="ja-JP" altLang="en-US" smtClean="0"/>
              <a:t>‹#›</a:t>
            </a:fld>
            <a:endParaRPr kumimoji="1" lang="ja-JP" altLang="en-US"/>
          </a:p>
        </p:txBody>
      </p:sp>
    </p:spTree>
    <p:extLst>
      <p:ext uri="{BB962C8B-B14F-4D97-AF65-F5344CB8AC3E}">
        <p14:creationId xmlns:p14="http://schemas.microsoft.com/office/powerpoint/2010/main" val="766725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Title 1"/>
          <p:cNvSpPr>
            <a:spLocks noGrp="1"/>
          </p:cNvSpPr>
          <p:nvPr>
            <p:ph type="title"/>
          </p:nvPr>
        </p:nvSpPr>
        <p:spPr>
          <a:xfrm>
            <a:off x="831851" y="4052716"/>
            <a:ext cx="10515600" cy="6762043"/>
          </a:xfrm>
        </p:spPr>
        <p:txBody>
          <a:bodyPr anchor="b"/>
          <a:lstStyle>
            <a:lvl1pPr>
              <a:defRPr sz="8000"/>
            </a:lvl1pPr>
          </a:lstStyle>
          <a:p>
            <a:r>
              <a:rPr lang="ja-JP" altLang="en-US"/>
              <a:t>マスター タイトルの書式設定</a:t>
            </a:r>
            <a:endParaRPr lang="en-US" dirty="0"/>
          </a:p>
        </p:txBody>
      </p:sp>
      <p:sp>
        <p:nvSpPr>
          <p:cNvPr id="1044" name="Text Placeholder 2"/>
          <p:cNvSpPr>
            <a:spLocks noGrp="1"/>
          </p:cNvSpPr>
          <p:nvPr>
            <p:ph type="body" idx="1"/>
          </p:nvPr>
        </p:nvSpPr>
        <p:spPr>
          <a:xfrm>
            <a:off x="831851" y="10878731"/>
            <a:ext cx="10515600" cy="3555999"/>
          </a:xfr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ja-JP" altLang="en-US"/>
              <a:t>マスター テキストの書式設定</a:t>
            </a:r>
          </a:p>
        </p:txBody>
      </p:sp>
      <p:sp>
        <p:nvSpPr>
          <p:cNvPr id="1045" name="Date Placeholder 3"/>
          <p:cNvSpPr>
            <a:spLocks noGrp="1"/>
          </p:cNvSpPr>
          <p:nvPr>
            <p:ph type="dt" sz="half" idx="10"/>
          </p:nvPr>
        </p:nvSpPr>
        <p:spPr/>
        <p:txBody>
          <a:bodyPr/>
          <a:lstStyle/>
          <a:p>
            <a:fld id="{D691E43B-0E43-494A-A9E0-1C7CAB6302D2}" type="datetimeFigureOut">
              <a:rPr kumimoji="1" lang="ja-JP" altLang="en-US" smtClean="0"/>
              <a:t>2025/7/9</a:t>
            </a:fld>
            <a:endParaRPr kumimoji="1" lang="ja-JP" altLang="en-US"/>
          </a:p>
        </p:txBody>
      </p:sp>
      <p:sp>
        <p:nvSpPr>
          <p:cNvPr id="1046" name="Footer Placeholder 4"/>
          <p:cNvSpPr>
            <a:spLocks noGrp="1"/>
          </p:cNvSpPr>
          <p:nvPr>
            <p:ph type="ftr" sz="quarter" idx="11"/>
          </p:nvPr>
        </p:nvSpPr>
        <p:spPr/>
        <p:txBody>
          <a:bodyPr/>
          <a:lstStyle/>
          <a:p>
            <a:endParaRPr kumimoji="1" lang="ja-JP" altLang="en-US"/>
          </a:p>
        </p:txBody>
      </p:sp>
      <p:sp>
        <p:nvSpPr>
          <p:cNvPr id="1047" name="Slide Number Placeholder 5"/>
          <p:cNvSpPr>
            <a:spLocks noGrp="1"/>
          </p:cNvSpPr>
          <p:nvPr>
            <p:ph type="sldNum" sz="quarter" idx="12"/>
          </p:nvPr>
        </p:nvSpPr>
        <p:spPr/>
        <p:txBody>
          <a:bodyPr/>
          <a:lstStyle/>
          <a:p>
            <a:fld id="{1F83EC3A-23F2-40C6-BDAB-5069F7A0AC6E}" type="slidenum">
              <a:rPr kumimoji="1" lang="ja-JP" altLang="en-US" smtClean="0"/>
              <a:t>‹#›</a:t>
            </a:fld>
            <a:endParaRPr kumimoji="1" lang="ja-JP" altLang="en-US"/>
          </a:p>
        </p:txBody>
      </p:sp>
    </p:spTree>
    <p:extLst>
      <p:ext uri="{BB962C8B-B14F-4D97-AF65-F5344CB8AC3E}">
        <p14:creationId xmlns:p14="http://schemas.microsoft.com/office/powerpoint/2010/main" val="1140117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Title 1"/>
          <p:cNvSpPr>
            <a:spLocks noGrp="1"/>
          </p:cNvSpPr>
          <p:nvPr>
            <p:ph type="title"/>
          </p:nvPr>
        </p:nvSpPr>
        <p:spPr/>
        <p:txBody>
          <a:bodyPr/>
          <a:lstStyle/>
          <a:p>
            <a:r>
              <a:rPr lang="ja-JP" altLang="en-US"/>
              <a:t>マスター タイトルの書式設定</a:t>
            </a:r>
            <a:endParaRPr lang="en-US" dirty="0"/>
          </a:p>
        </p:txBody>
      </p:sp>
      <p:sp>
        <p:nvSpPr>
          <p:cNvPr id="1050" name="Content Placeholder 2"/>
          <p:cNvSpPr>
            <a:spLocks noGrp="1"/>
          </p:cNvSpPr>
          <p:nvPr>
            <p:ph sz="half" idx="1"/>
          </p:nvPr>
        </p:nvSpPr>
        <p:spPr>
          <a:xfrm>
            <a:off x="838200" y="4327407"/>
            <a:ext cx="5181600" cy="103142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1" name="Content Placeholder 3"/>
          <p:cNvSpPr>
            <a:spLocks noGrp="1"/>
          </p:cNvSpPr>
          <p:nvPr>
            <p:ph sz="half" idx="2"/>
          </p:nvPr>
        </p:nvSpPr>
        <p:spPr>
          <a:xfrm>
            <a:off x="6172200" y="4327407"/>
            <a:ext cx="5181600" cy="103142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2" name="Date Placeholder 4"/>
          <p:cNvSpPr>
            <a:spLocks noGrp="1"/>
          </p:cNvSpPr>
          <p:nvPr>
            <p:ph type="dt" sz="half" idx="10"/>
          </p:nvPr>
        </p:nvSpPr>
        <p:spPr/>
        <p:txBody>
          <a:bodyPr/>
          <a:lstStyle/>
          <a:p>
            <a:fld id="{D691E43B-0E43-494A-A9E0-1C7CAB6302D2}" type="datetimeFigureOut">
              <a:rPr kumimoji="1" lang="ja-JP" altLang="en-US" smtClean="0"/>
              <a:t>2025/7/9</a:t>
            </a:fld>
            <a:endParaRPr kumimoji="1" lang="ja-JP" altLang="en-US"/>
          </a:p>
        </p:txBody>
      </p:sp>
      <p:sp>
        <p:nvSpPr>
          <p:cNvPr id="1053" name="Footer Placeholder 5"/>
          <p:cNvSpPr>
            <a:spLocks noGrp="1"/>
          </p:cNvSpPr>
          <p:nvPr>
            <p:ph type="ftr" sz="quarter" idx="11"/>
          </p:nvPr>
        </p:nvSpPr>
        <p:spPr/>
        <p:txBody>
          <a:bodyPr/>
          <a:lstStyle/>
          <a:p>
            <a:endParaRPr kumimoji="1" lang="ja-JP" altLang="en-US"/>
          </a:p>
        </p:txBody>
      </p:sp>
      <p:sp>
        <p:nvSpPr>
          <p:cNvPr id="1054" name="Slide Number Placeholder 6"/>
          <p:cNvSpPr>
            <a:spLocks noGrp="1"/>
          </p:cNvSpPr>
          <p:nvPr>
            <p:ph type="sldNum" sz="quarter" idx="12"/>
          </p:nvPr>
        </p:nvSpPr>
        <p:spPr/>
        <p:txBody>
          <a:bodyPr/>
          <a:lstStyle/>
          <a:p>
            <a:fld id="{1F83EC3A-23F2-40C6-BDAB-5069F7A0AC6E}" type="slidenum">
              <a:rPr kumimoji="1" lang="ja-JP" altLang="en-US" smtClean="0"/>
              <a:t>‹#›</a:t>
            </a:fld>
            <a:endParaRPr kumimoji="1" lang="ja-JP" altLang="en-US"/>
          </a:p>
        </p:txBody>
      </p:sp>
    </p:spTree>
    <p:extLst>
      <p:ext uri="{BB962C8B-B14F-4D97-AF65-F5344CB8AC3E}">
        <p14:creationId xmlns:p14="http://schemas.microsoft.com/office/powerpoint/2010/main" val="1395138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Title 1"/>
          <p:cNvSpPr>
            <a:spLocks noGrp="1"/>
          </p:cNvSpPr>
          <p:nvPr>
            <p:ph type="title"/>
          </p:nvPr>
        </p:nvSpPr>
        <p:spPr>
          <a:xfrm>
            <a:off x="839788" y="865485"/>
            <a:ext cx="10515600" cy="3142075"/>
          </a:xfrm>
        </p:spPr>
        <p:txBody>
          <a:bodyPr/>
          <a:lstStyle/>
          <a:p>
            <a:r>
              <a:rPr lang="ja-JP" altLang="en-US"/>
              <a:t>マスター タイトルの書式設定</a:t>
            </a:r>
            <a:endParaRPr lang="en-US" dirty="0"/>
          </a:p>
        </p:txBody>
      </p:sp>
      <p:sp>
        <p:nvSpPr>
          <p:cNvPr id="1057" name="Text Placeholder 2"/>
          <p:cNvSpPr>
            <a:spLocks noGrp="1"/>
          </p:cNvSpPr>
          <p:nvPr>
            <p:ph type="body" idx="1"/>
          </p:nvPr>
        </p:nvSpPr>
        <p:spPr>
          <a:xfrm>
            <a:off x="839789" y="3984979"/>
            <a:ext cx="5157787"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1058" name="Content Placeholder 3"/>
          <p:cNvSpPr>
            <a:spLocks noGrp="1"/>
          </p:cNvSpPr>
          <p:nvPr>
            <p:ph sz="half" idx="2"/>
          </p:nvPr>
        </p:nvSpPr>
        <p:spPr>
          <a:xfrm>
            <a:off x="839789" y="5937956"/>
            <a:ext cx="5157787" cy="87338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9" name="Text Placeholder 4"/>
          <p:cNvSpPr>
            <a:spLocks noGrp="1"/>
          </p:cNvSpPr>
          <p:nvPr>
            <p:ph type="body" sz="quarter" idx="3"/>
          </p:nvPr>
        </p:nvSpPr>
        <p:spPr>
          <a:xfrm>
            <a:off x="6172201" y="3984979"/>
            <a:ext cx="5183188"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1060" name="Content Placeholder 5"/>
          <p:cNvSpPr>
            <a:spLocks noGrp="1"/>
          </p:cNvSpPr>
          <p:nvPr>
            <p:ph sz="quarter" idx="4"/>
          </p:nvPr>
        </p:nvSpPr>
        <p:spPr>
          <a:xfrm>
            <a:off x="6172201" y="5937956"/>
            <a:ext cx="5183188" cy="87338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61" name="Date Placeholder 6"/>
          <p:cNvSpPr>
            <a:spLocks noGrp="1"/>
          </p:cNvSpPr>
          <p:nvPr>
            <p:ph type="dt" sz="half" idx="10"/>
          </p:nvPr>
        </p:nvSpPr>
        <p:spPr/>
        <p:txBody>
          <a:bodyPr/>
          <a:lstStyle/>
          <a:p>
            <a:fld id="{D691E43B-0E43-494A-A9E0-1C7CAB6302D2}" type="datetimeFigureOut">
              <a:rPr kumimoji="1" lang="ja-JP" altLang="en-US" smtClean="0"/>
              <a:t>2025/7/9</a:t>
            </a:fld>
            <a:endParaRPr kumimoji="1" lang="ja-JP" altLang="en-US"/>
          </a:p>
        </p:txBody>
      </p:sp>
      <p:sp>
        <p:nvSpPr>
          <p:cNvPr id="1062" name="Footer Placeholder 7"/>
          <p:cNvSpPr>
            <a:spLocks noGrp="1"/>
          </p:cNvSpPr>
          <p:nvPr>
            <p:ph type="ftr" sz="quarter" idx="11"/>
          </p:nvPr>
        </p:nvSpPr>
        <p:spPr/>
        <p:txBody>
          <a:bodyPr/>
          <a:lstStyle/>
          <a:p>
            <a:endParaRPr kumimoji="1" lang="ja-JP" altLang="en-US"/>
          </a:p>
        </p:txBody>
      </p:sp>
      <p:sp>
        <p:nvSpPr>
          <p:cNvPr id="1063" name="Slide Number Placeholder 8"/>
          <p:cNvSpPr>
            <a:spLocks noGrp="1"/>
          </p:cNvSpPr>
          <p:nvPr>
            <p:ph type="sldNum" sz="quarter" idx="12"/>
          </p:nvPr>
        </p:nvSpPr>
        <p:spPr/>
        <p:txBody>
          <a:bodyPr/>
          <a:lstStyle/>
          <a:p>
            <a:fld id="{1F83EC3A-23F2-40C6-BDAB-5069F7A0AC6E}" type="slidenum">
              <a:rPr kumimoji="1" lang="ja-JP" altLang="en-US" smtClean="0"/>
              <a:t>‹#›</a:t>
            </a:fld>
            <a:endParaRPr kumimoji="1" lang="ja-JP" altLang="en-US"/>
          </a:p>
        </p:txBody>
      </p:sp>
    </p:spTree>
    <p:extLst>
      <p:ext uri="{BB962C8B-B14F-4D97-AF65-F5344CB8AC3E}">
        <p14:creationId xmlns:p14="http://schemas.microsoft.com/office/powerpoint/2010/main" val="1337572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Title 1"/>
          <p:cNvSpPr>
            <a:spLocks noGrp="1"/>
          </p:cNvSpPr>
          <p:nvPr>
            <p:ph type="title"/>
          </p:nvPr>
        </p:nvSpPr>
        <p:spPr/>
        <p:txBody>
          <a:bodyPr/>
          <a:lstStyle/>
          <a:p>
            <a:r>
              <a:rPr lang="ja-JP" altLang="en-US"/>
              <a:t>マスター タイトルの書式設定</a:t>
            </a:r>
            <a:endParaRPr lang="en-US" dirty="0"/>
          </a:p>
        </p:txBody>
      </p:sp>
      <p:sp>
        <p:nvSpPr>
          <p:cNvPr id="1066" name="Date Placeholder 2"/>
          <p:cNvSpPr>
            <a:spLocks noGrp="1"/>
          </p:cNvSpPr>
          <p:nvPr>
            <p:ph type="dt" sz="half" idx="10"/>
          </p:nvPr>
        </p:nvSpPr>
        <p:spPr/>
        <p:txBody>
          <a:bodyPr/>
          <a:lstStyle/>
          <a:p>
            <a:fld id="{D691E43B-0E43-494A-A9E0-1C7CAB6302D2}" type="datetimeFigureOut">
              <a:rPr kumimoji="1" lang="ja-JP" altLang="en-US" smtClean="0"/>
              <a:t>2025/7/9</a:t>
            </a:fld>
            <a:endParaRPr kumimoji="1" lang="ja-JP" altLang="en-US"/>
          </a:p>
        </p:txBody>
      </p:sp>
      <p:sp>
        <p:nvSpPr>
          <p:cNvPr id="1067" name="Footer Placeholder 3"/>
          <p:cNvSpPr>
            <a:spLocks noGrp="1"/>
          </p:cNvSpPr>
          <p:nvPr>
            <p:ph type="ftr" sz="quarter" idx="11"/>
          </p:nvPr>
        </p:nvSpPr>
        <p:spPr/>
        <p:txBody>
          <a:bodyPr/>
          <a:lstStyle/>
          <a:p>
            <a:endParaRPr kumimoji="1" lang="ja-JP" altLang="en-US"/>
          </a:p>
        </p:txBody>
      </p:sp>
      <p:sp>
        <p:nvSpPr>
          <p:cNvPr id="1068" name="Slide Number Placeholder 4"/>
          <p:cNvSpPr>
            <a:spLocks noGrp="1"/>
          </p:cNvSpPr>
          <p:nvPr>
            <p:ph type="sldNum" sz="quarter" idx="12"/>
          </p:nvPr>
        </p:nvSpPr>
        <p:spPr/>
        <p:txBody>
          <a:bodyPr/>
          <a:lstStyle/>
          <a:p>
            <a:fld id="{1F83EC3A-23F2-40C6-BDAB-5069F7A0AC6E}" type="slidenum">
              <a:rPr kumimoji="1" lang="ja-JP" altLang="en-US" smtClean="0"/>
              <a:t>‹#›</a:t>
            </a:fld>
            <a:endParaRPr kumimoji="1" lang="ja-JP" altLang="en-US"/>
          </a:p>
        </p:txBody>
      </p:sp>
    </p:spTree>
    <p:extLst>
      <p:ext uri="{BB962C8B-B14F-4D97-AF65-F5344CB8AC3E}">
        <p14:creationId xmlns:p14="http://schemas.microsoft.com/office/powerpoint/2010/main" val="1889972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Date Placeholder 1"/>
          <p:cNvSpPr>
            <a:spLocks noGrp="1"/>
          </p:cNvSpPr>
          <p:nvPr>
            <p:ph type="dt" sz="half" idx="10"/>
          </p:nvPr>
        </p:nvSpPr>
        <p:spPr/>
        <p:txBody>
          <a:bodyPr/>
          <a:lstStyle/>
          <a:p>
            <a:fld id="{D691E43B-0E43-494A-A9E0-1C7CAB6302D2}" type="datetimeFigureOut">
              <a:rPr kumimoji="1" lang="ja-JP" altLang="en-US" smtClean="0"/>
              <a:t>2025/7/9</a:t>
            </a:fld>
            <a:endParaRPr kumimoji="1" lang="ja-JP" altLang="en-US"/>
          </a:p>
        </p:txBody>
      </p:sp>
      <p:sp>
        <p:nvSpPr>
          <p:cNvPr id="1071" name="Footer Placeholder 2"/>
          <p:cNvSpPr>
            <a:spLocks noGrp="1"/>
          </p:cNvSpPr>
          <p:nvPr>
            <p:ph type="ftr" sz="quarter" idx="11"/>
          </p:nvPr>
        </p:nvSpPr>
        <p:spPr/>
        <p:txBody>
          <a:bodyPr/>
          <a:lstStyle/>
          <a:p>
            <a:endParaRPr kumimoji="1" lang="ja-JP" altLang="en-US"/>
          </a:p>
        </p:txBody>
      </p:sp>
      <p:sp>
        <p:nvSpPr>
          <p:cNvPr id="1072" name="Slide Number Placeholder 3"/>
          <p:cNvSpPr>
            <a:spLocks noGrp="1"/>
          </p:cNvSpPr>
          <p:nvPr>
            <p:ph type="sldNum" sz="quarter" idx="12"/>
          </p:nvPr>
        </p:nvSpPr>
        <p:spPr/>
        <p:txBody>
          <a:bodyPr/>
          <a:lstStyle/>
          <a:p>
            <a:fld id="{1F83EC3A-23F2-40C6-BDAB-5069F7A0AC6E}" type="slidenum">
              <a:rPr kumimoji="1" lang="ja-JP" altLang="en-US" smtClean="0"/>
              <a:t>‹#›</a:t>
            </a:fld>
            <a:endParaRPr kumimoji="1" lang="ja-JP" altLang="en-US"/>
          </a:p>
        </p:txBody>
      </p:sp>
    </p:spTree>
    <p:extLst>
      <p:ext uri="{BB962C8B-B14F-4D97-AF65-F5344CB8AC3E}">
        <p14:creationId xmlns:p14="http://schemas.microsoft.com/office/powerpoint/2010/main" val="4266975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4" name="Title 1"/>
          <p:cNvSpPr>
            <a:spLocks noGrp="1"/>
          </p:cNvSpPr>
          <p:nvPr>
            <p:ph type="title"/>
          </p:nvPr>
        </p:nvSpPr>
        <p:spPr>
          <a:xfrm>
            <a:off x="839788" y="1083733"/>
            <a:ext cx="3932237" cy="3793067"/>
          </a:xfrm>
        </p:spPr>
        <p:txBody>
          <a:bodyPr anchor="b"/>
          <a:lstStyle>
            <a:lvl1pPr>
              <a:defRPr sz="4267"/>
            </a:lvl1pPr>
          </a:lstStyle>
          <a:p>
            <a:r>
              <a:rPr lang="ja-JP" altLang="en-US"/>
              <a:t>マスター タイトルの書式設定</a:t>
            </a:r>
            <a:endParaRPr lang="en-US" dirty="0"/>
          </a:p>
        </p:txBody>
      </p:sp>
      <p:sp>
        <p:nvSpPr>
          <p:cNvPr id="1075" name="Content Placeholder 2"/>
          <p:cNvSpPr>
            <a:spLocks noGrp="1"/>
          </p:cNvSpPr>
          <p:nvPr>
            <p:ph idx="1"/>
          </p:nvPr>
        </p:nvSpPr>
        <p:spPr>
          <a:xfrm>
            <a:off x="5183188" y="2340567"/>
            <a:ext cx="6172200" cy="11552296"/>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76"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a:t>マスター テキストの書式設定</a:t>
            </a:r>
          </a:p>
        </p:txBody>
      </p:sp>
      <p:sp>
        <p:nvSpPr>
          <p:cNvPr id="1077" name="Date Placeholder 4"/>
          <p:cNvSpPr>
            <a:spLocks noGrp="1"/>
          </p:cNvSpPr>
          <p:nvPr>
            <p:ph type="dt" sz="half" idx="10"/>
          </p:nvPr>
        </p:nvSpPr>
        <p:spPr/>
        <p:txBody>
          <a:bodyPr/>
          <a:lstStyle/>
          <a:p>
            <a:fld id="{D691E43B-0E43-494A-A9E0-1C7CAB6302D2}" type="datetimeFigureOut">
              <a:rPr kumimoji="1" lang="ja-JP" altLang="en-US" smtClean="0"/>
              <a:t>2025/7/9</a:t>
            </a:fld>
            <a:endParaRPr kumimoji="1" lang="ja-JP" altLang="en-US"/>
          </a:p>
        </p:txBody>
      </p:sp>
      <p:sp>
        <p:nvSpPr>
          <p:cNvPr id="1078" name="Footer Placeholder 5"/>
          <p:cNvSpPr>
            <a:spLocks noGrp="1"/>
          </p:cNvSpPr>
          <p:nvPr>
            <p:ph type="ftr" sz="quarter" idx="11"/>
          </p:nvPr>
        </p:nvSpPr>
        <p:spPr/>
        <p:txBody>
          <a:bodyPr/>
          <a:lstStyle/>
          <a:p>
            <a:endParaRPr kumimoji="1" lang="ja-JP" altLang="en-US"/>
          </a:p>
        </p:txBody>
      </p:sp>
      <p:sp>
        <p:nvSpPr>
          <p:cNvPr id="1079" name="Slide Number Placeholder 6"/>
          <p:cNvSpPr>
            <a:spLocks noGrp="1"/>
          </p:cNvSpPr>
          <p:nvPr>
            <p:ph type="sldNum" sz="quarter" idx="12"/>
          </p:nvPr>
        </p:nvSpPr>
        <p:spPr/>
        <p:txBody>
          <a:bodyPr/>
          <a:lstStyle/>
          <a:p>
            <a:fld id="{1F83EC3A-23F2-40C6-BDAB-5069F7A0AC6E}" type="slidenum">
              <a:rPr kumimoji="1" lang="ja-JP" altLang="en-US" smtClean="0"/>
              <a:t>‹#›</a:t>
            </a:fld>
            <a:endParaRPr kumimoji="1" lang="ja-JP" altLang="en-US"/>
          </a:p>
        </p:txBody>
      </p:sp>
    </p:spTree>
    <p:extLst>
      <p:ext uri="{BB962C8B-B14F-4D97-AF65-F5344CB8AC3E}">
        <p14:creationId xmlns:p14="http://schemas.microsoft.com/office/powerpoint/2010/main" val="2195166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Title 1"/>
          <p:cNvSpPr>
            <a:spLocks noGrp="1"/>
          </p:cNvSpPr>
          <p:nvPr>
            <p:ph type="title"/>
          </p:nvPr>
        </p:nvSpPr>
        <p:spPr>
          <a:xfrm>
            <a:off x="839788" y="1083733"/>
            <a:ext cx="3932237" cy="3793067"/>
          </a:xfrm>
        </p:spPr>
        <p:txBody>
          <a:bodyPr anchor="b"/>
          <a:lstStyle>
            <a:lvl1pPr>
              <a:defRPr sz="4267"/>
            </a:lvl1pPr>
          </a:lstStyle>
          <a:p>
            <a:r>
              <a:rPr lang="ja-JP" altLang="en-US"/>
              <a:t>マスター タイトルの書式設定</a:t>
            </a:r>
            <a:endParaRPr lang="en-US" dirty="0"/>
          </a:p>
        </p:txBody>
      </p:sp>
      <p:sp>
        <p:nvSpPr>
          <p:cNvPr id="1082" name="Picture Placeholder 2"/>
          <p:cNvSpPr>
            <a:spLocks noGrp="1" noChangeAspect="1"/>
          </p:cNvSpPr>
          <p:nvPr>
            <p:ph type="pic" idx="1"/>
          </p:nvPr>
        </p:nvSpPr>
        <p:spPr>
          <a:xfrm>
            <a:off x="5183188" y="2340567"/>
            <a:ext cx="6172200" cy="11552296"/>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ja-JP" altLang="en-US"/>
              <a:t>アイコンをクリックして図を追加</a:t>
            </a:r>
            <a:endParaRPr lang="en-US" dirty="0"/>
          </a:p>
        </p:txBody>
      </p:sp>
      <p:sp>
        <p:nvSpPr>
          <p:cNvPr id="1083"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a:t>マスター テキストの書式設定</a:t>
            </a:r>
          </a:p>
        </p:txBody>
      </p:sp>
      <p:sp>
        <p:nvSpPr>
          <p:cNvPr id="1084" name="Date Placeholder 4"/>
          <p:cNvSpPr>
            <a:spLocks noGrp="1"/>
          </p:cNvSpPr>
          <p:nvPr>
            <p:ph type="dt" sz="half" idx="10"/>
          </p:nvPr>
        </p:nvSpPr>
        <p:spPr/>
        <p:txBody>
          <a:bodyPr/>
          <a:lstStyle/>
          <a:p>
            <a:fld id="{D691E43B-0E43-494A-A9E0-1C7CAB6302D2}" type="datetimeFigureOut">
              <a:rPr kumimoji="1" lang="ja-JP" altLang="en-US" smtClean="0"/>
              <a:t>2025/7/9</a:t>
            </a:fld>
            <a:endParaRPr kumimoji="1" lang="ja-JP" altLang="en-US"/>
          </a:p>
        </p:txBody>
      </p:sp>
      <p:sp>
        <p:nvSpPr>
          <p:cNvPr id="1085" name="Footer Placeholder 5"/>
          <p:cNvSpPr>
            <a:spLocks noGrp="1"/>
          </p:cNvSpPr>
          <p:nvPr>
            <p:ph type="ftr" sz="quarter" idx="11"/>
          </p:nvPr>
        </p:nvSpPr>
        <p:spPr/>
        <p:txBody>
          <a:bodyPr/>
          <a:lstStyle/>
          <a:p>
            <a:endParaRPr kumimoji="1" lang="ja-JP" altLang="en-US"/>
          </a:p>
        </p:txBody>
      </p:sp>
      <p:sp>
        <p:nvSpPr>
          <p:cNvPr id="1086" name="Slide Number Placeholder 6"/>
          <p:cNvSpPr>
            <a:spLocks noGrp="1"/>
          </p:cNvSpPr>
          <p:nvPr>
            <p:ph type="sldNum" sz="quarter" idx="12"/>
          </p:nvPr>
        </p:nvSpPr>
        <p:spPr/>
        <p:txBody>
          <a:bodyPr/>
          <a:lstStyle/>
          <a:p>
            <a:fld id="{1F83EC3A-23F2-40C6-BDAB-5069F7A0AC6E}" type="slidenum">
              <a:rPr kumimoji="1" lang="ja-JP" altLang="en-US" smtClean="0"/>
              <a:t>‹#›</a:t>
            </a:fld>
            <a:endParaRPr kumimoji="1" lang="ja-JP" altLang="en-US"/>
          </a:p>
        </p:txBody>
      </p:sp>
    </p:spTree>
    <p:extLst>
      <p:ext uri="{BB962C8B-B14F-4D97-AF65-F5344CB8AC3E}">
        <p14:creationId xmlns:p14="http://schemas.microsoft.com/office/powerpoint/2010/main" val="2657945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Title Placeholder 1"/>
          <p:cNvSpPr>
            <a:spLocks noGrp="1"/>
          </p:cNvSpPr>
          <p:nvPr>
            <p:ph type="title"/>
          </p:nvPr>
        </p:nvSpPr>
        <p:spPr>
          <a:xfrm>
            <a:off x="838200" y="865485"/>
            <a:ext cx="10515600" cy="3142075"/>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1026" name="Text Placeholder 2"/>
          <p:cNvSpPr>
            <a:spLocks noGrp="1"/>
          </p:cNvSpPr>
          <p:nvPr>
            <p:ph type="body" idx="1"/>
          </p:nvPr>
        </p:nvSpPr>
        <p:spPr>
          <a:xfrm>
            <a:off x="838200" y="4327407"/>
            <a:ext cx="10515600" cy="1031428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27" name="Date Placeholder 3"/>
          <p:cNvSpPr>
            <a:spLocks noGrp="1"/>
          </p:cNvSpPr>
          <p:nvPr>
            <p:ph type="dt" sz="half" idx="2"/>
          </p:nvPr>
        </p:nvSpPr>
        <p:spPr>
          <a:xfrm>
            <a:off x="838200" y="15066908"/>
            <a:ext cx="2743200" cy="865481"/>
          </a:xfrm>
          <a:prstGeom prst="rect">
            <a:avLst/>
          </a:prstGeom>
        </p:spPr>
        <p:txBody>
          <a:bodyPr vert="horz" lIns="91440" tIns="45720" rIns="91440" bIns="45720" rtlCol="0" anchor="ctr"/>
          <a:lstStyle>
            <a:lvl1pPr algn="l">
              <a:defRPr sz="1600">
                <a:solidFill>
                  <a:schemeClr val="tx1">
                    <a:tint val="75000"/>
                  </a:schemeClr>
                </a:solidFill>
              </a:defRPr>
            </a:lvl1pPr>
          </a:lstStyle>
          <a:p>
            <a:fld id="{D691E43B-0E43-494A-A9E0-1C7CAB6302D2}" type="datetimeFigureOut">
              <a:rPr kumimoji="1" lang="ja-JP" altLang="en-US" smtClean="0"/>
              <a:t>2025/7/9</a:t>
            </a:fld>
            <a:endParaRPr kumimoji="1" lang="ja-JP" altLang="en-US"/>
          </a:p>
        </p:txBody>
      </p:sp>
      <p:sp>
        <p:nvSpPr>
          <p:cNvPr id="1028" name="Footer Placeholder 4"/>
          <p:cNvSpPr>
            <a:spLocks noGrp="1"/>
          </p:cNvSpPr>
          <p:nvPr>
            <p:ph type="ftr" sz="quarter" idx="3"/>
          </p:nvPr>
        </p:nvSpPr>
        <p:spPr>
          <a:xfrm>
            <a:off x="4038600" y="15066908"/>
            <a:ext cx="4114800" cy="865481"/>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kumimoji="1" lang="ja-JP" altLang="en-US"/>
          </a:p>
        </p:txBody>
      </p:sp>
      <p:sp>
        <p:nvSpPr>
          <p:cNvPr id="1029" name="Slide Number Placeholder 5"/>
          <p:cNvSpPr>
            <a:spLocks noGrp="1"/>
          </p:cNvSpPr>
          <p:nvPr>
            <p:ph type="sldNum" sz="quarter" idx="4"/>
          </p:nvPr>
        </p:nvSpPr>
        <p:spPr>
          <a:xfrm>
            <a:off x="8610600" y="15066908"/>
            <a:ext cx="2743200" cy="865481"/>
          </a:xfrm>
          <a:prstGeom prst="rect">
            <a:avLst/>
          </a:prstGeom>
        </p:spPr>
        <p:txBody>
          <a:bodyPr vert="horz" lIns="91440" tIns="45720" rIns="91440" bIns="45720" rtlCol="0" anchor="ctr"/>
          <a:lstStyle>
            <a:lvl1pPr algn="r">
              <a:defRPr sz="1600">
                <a:solidFill>
                  <a:schemeClr val="tx1">
                    <a:tint val="75000"/>
                  </a:schemeClr>
                </a:solidFill>
              </a:defRPr>
            </a:lvl1pPr>
          </a:lstStyle>
          <a:p>
            <a:fld id="{1F83EC3A-23F2-40C6-BDAB-5069F7A0AC6E}" type="slidenum">
              <a:rPr kumimoji="1" lang="ja-JP" altLang="en-US" smtClean="0"/>
              <a:t>‹#›</a:t>
            </a:fld>
            <a:endParaRPr kumimoji="1" lang="ja-JP" altLang="en-US"/>
          </a:p>
        </p:txBody>
      </p:sp>
    </p:spTree>
    <p:extLst>
      <p:ext uri="{BB962C8B-B14F-4D97-AF65-F5344CB8AC3E}">
        <p14:creationId xmlns:p14="http://schemas.microsoft.com/office/powerpoint/2010/main" val="59567046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219170" rtl="0" eaLnBrk="1" latinLnBrk="0" hangingPunct="1">
        <a:lnSpc>
          <a:spcPct val="90000"/>
        </a:lnSpc>
        <a:spcBef>
          <a:spcPct val="0"/>
        </a:spcBef>
        <a:buNone/>
        <a:defRPr kumimoji="1"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kumimoji="1"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kumimoji="1"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kumimoji="1"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9pPr>
    </p:bodyStyle>
    <p:otherStyle>
      <a:defPPr>
        <a:defRPr lang="en-US"/>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07" name="Picture 2" descr="空に虹。角にふわふわの雲。雲の形。曇り。lgbt 記号記号。フラットな ..."/>
          <p:cNvPicPr>
            <a:picLocks noChangeAspect="1" noChangeArrowheads="1"/>
          </p:cNvPicPr>
          <p:nvPr/>
        </p:nvPicPr>
        <p:blipFill>
          <a:blip r:embed="rId2"/>
          <a:stretch>
            <a:fillRect/>
          </a:stretch>
        </p:blipFill>
        <p:spPr>
          <a:xfrm>
            <a:off x="8904010" y="10547833"/>
            <a:ext cx="3281882" cy="3281882"/>
          </a:xfrm>
          <a:prstGeom prst="rect">
            <a:avLst/>
          </a:prstGeom>
          <a:noFill/>
        </p:spPr>
      </p:pic>
      <p:sp>
        <p:nvSpPr>
          <p:cNvPr id="1108" name="テキスト ボックス 3"/>
          <p:cNvSpPr txBox="1"/>
          <p:nvPr/>
        </p:nvSpPr>
        <p:spPr>
          <a:xfrm>
            <a:off x="0" y="344076"/>
            <a:ext cx="12192000" cy="1661100"/>
          </a:xfrm>
          <a:prstGeom prst="rect">
            <a:avLst/>
          </a:prstGeom>
          <a:noFill/>
        </p:spPr>
        <p:txBody>
          <a:bodyPr wrap="square" rtlCol="0">
            <a:spAutoFit/>
          </a:bodyPr>
          <a:lstStyle/>
          <a:p>
            <a:pPr algn="ctr"/>
            <a:r>
              <a:rPr kumimoji="1" lang="ja-JP" altLang="en-US" sz="4000" b="1" dirty="0">
                <a:solidFill>
                  <a:srgbClr val="FF66CC"/>
                </a:solidFill>
                <a:effectLst>
                  <a:outerShdw blurRad="38100" dist="38100" dir="2700000" algn="tl">
                    <a:srgbClr val="000000">
                      <a:alpha val="43137"/>
                    </a:srgbClr>
                  </a:outerShdw>
                </a:effectLst>
              </a:rPr>
              <a:t>令和７年度</a:t>
            </a:r>
            <a:endParaRPr kumimoji="1" lang="en-US" altLang="ja-JP" sz="4000" b="1" dirty="0">
              <a:solidFill>
                <a:srgbClr val="FF66CC"/>
              </a:solidFill>
              <a:effectLst>
                <a:outerShdw blurRad="38100" dist="38100" dir="2700000" algn="tl">
                  <a:srgbClr val="000000">
                    <a:alpha val="43137"/>
                  </a:srgbClr>
                </a:outerShdw>
              </a:effectLst>
            </a:endParaRPr>
          </a:p>
          <a:p>
            <a:pPr algn="ctr"/>
            <a:r>
              <a:rPr kumimoji="1" lang="ja-JP" altLang="en-US" sz="4400" b="1" dirty="0">
                <a:solidFill>
                  <a:srgbClr val="FF66CC"/>
                </a:solidFill>
                <a:effectLst>
                  <a:outerShdw blurRad="38100" dist="38100" dir="2700000" algn="tl">
                    <a:srgbClr val="000000">
                      <a:alpha val="43137"/>
                    </a:srgbClr>
                  </a:outerShdw>
                </a:effectLst>
              </a:rPr>
              <a:t>高知県失語症者向け意思疎通支援者養成研修</a:t>
            </a:r>
            <a:endParaRPr kumimoji="1" lang="en-US" altLang="ja-JP" sz="4400" b="1" dirty="0">
              <a:solidFill>
                <a:srgbClr val="FF66CC"/>
              </a:solidFill>
              <a:effectLst>
                <a:outerShdw blurRad="38100" dist="38100" dir="2700000" algn="tl">
                  <a:srgbClr val="000000">
                    <a:alpha val="43137"/>
                  </a:srgbClr>
                </a:outerShdw>
              </a:effectLst>
            </a:endParaRPr>
          </a:p>
          <a:p>
            <a:endParaRPr kumimoji="1" lang="ja-JP" altLang="en-US" dirty="0">
              <a:solidFill>
                <a:srgbClr val="FF66CC"/>
              </a:solidFill>
            </a:endParaRPr>
          </a:p>
        </p:txBody>
      </p:sp>
      <p:sp>
        <p:nvSpPr>
          <p:cNvPr id="1109" name="四角形: 角を丸くする 6"/>
          <p:cNvSpPr/>
          <p:nvPr/>
        </p:nvSpPr>
        <p:spPr>
          <a:xfrm>
            <a:off x="571023" y="3000146"/>
            <a:ext cx="11103429" cy="2504432"/>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dirty="0">
                <a:solidFill>
                  <a:srgbClr val="002060"/>
                </a:solidFill>
              </a:rPr>
              <a:t>　この研修は、脳卒中などの後遺症によってことばの障害がある方（失語症者）に対し、正しい知識と適切な会話技術を活用して、コミュニケーションと社会参加を支援できる意思疎通支援者となる人を養成します。そして、失語症の方が、住み慣れた地域で、健やかで心豊かに安心して暮らすことができるよう支援していくことを目的としています。</a:t>
            </a:r>
          </a:p>
        </p:txBody>
      </p:sp>
      <p:sp>
        <p:nvSpPr>
          <p:cNvPr id="1110" name="四角形: 角を丸くする 7"/>
          <p:cNvSpPr/>
          <p:nvPr/>
        </p:nvSpPr>
        <p:spPr>
          <a:xfrm>
            <a:off x="567586" y="6045164"/>
            <a:ext cx="2126727" cy="936745"/>
          </a:xfrm>
          <a:prstGeom prst="round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a:solidFill>
                  <a:schemeClr val="tx1"/>
                </a:solidFill>
              </a:rPr>
              <a:t>講　座</a:t>
            </a:r>
          </a:p>
        </p:txBody>
      </p:sp>
      <p:sp>
        <p:nvSpPr>
          <p:cNvPr id="1111" name="四角形: 角を丸くする 10"/>
          <p:cNvSpPr/>
          <p:nvPr/>
        </p:nvSpPr>
        <p:spPr>
          <a:xfrm>
            <a:off x="567586" y="7235714"/>
            <a:ext cx="2126727" cy="936745"/>
          </a:xfrm>
          <a:prstGeom prst="round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a:solidFill>
                  <a:schemeClr val="tx1"/>
                </a:solidFill>
              </a:rPr>
              <a:t>会　場</a:t>
            </a:r>
          </a:p>
        </p:txBody>
      </p:sp>
      <p:sp>
        <p:nvSpPr>
          <p:cNvPr id="1112" name="四角形: 角を丸くする 11"/>
          <p:cNvSpPr/>
          <p:nvPr/>
        </p:nvSpPr>
        <p:spPr>
          <a:xfrm>
            <a:off x="567586" y="8423401"/>
            <a:ext cx="2126727" cy="936745"/>
          </a:xfrm>
          <a:prstGeom prst="round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a:solidFill>
                  <a:schemeClr val="tx1"/>
                </a:solidFill>
              </a:rPr>
              <a:t>定　員</a:t>
            </a:r>
          </a:p>
        </p:txBody>
      </p:sp>
      <p:sp>
        <p:nvSpPr>
          <p:cNvPr id="1113" name="四角形: 角を丸くする 12"/>
          <p:cNvSpPr/>
          <p:nvPr/>
        </p:nvSpPr>
        <p:spPr>
          <a:xfrm>
            <a:off x="567586" y="10837731"/>
            <a:ext cx="2126727" cy="936745"/>
          </a:xfrm>
          <a:prstGeom prst="round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a:solidFill>
                  <a:schemeClr val="tx1"/>
                </a:solidFill>
              </a:rPr>
              <a:t>応募方法</a:t>
            </a:r>
          </a:p>
        </p:txBody>
      </p:sp>
      <p:sp>
        <p:nvSpPr>
          <p:cNvPr id="1114" name="テキスト ボックス 13"/>
          <p:cNvSpPr txBox="1"/>
          <p:nvPr/>
        </p:nvSpPr>
        <p:spPr>
          <a:xfrm>
            <a:off x="3026615" y="6276398"/>
            <a:ext cx="6882063" cy="583883"/>
          </a:xfrm>
          <a:prstGeom prst="rect">
            <a:avLst/>
          </a:prstGeom>
          <a:noFill/>
        </p:spPr>
        <p:txBody>
          <a:bodyPr wrap="square" rtlCol="0">
            <a:spAutoFit/>
          </a:bodyPr>
          <a:lstStyle/>
          <a:p>
            <a:r>
              <a:rPr kumimoji="1" lang="ja-JP" altLang="en-US" sz="3200" dirty="0"/>
              <a:t>全９回（</a:t>
            </a:r>
            <a:r>
              <a:rPr kumimoji="1" lang="en-US" altLang="ja-JP" sz="3200" dirty="0"/>
              <a:t>40</a:t>
            </a:r>
            <a:r>
              <a:rPr kumimoji="1" lang="ja-JP" altLang="en-US" sz="3200" dirty="0"/>
              <a:t>時間）</a:t>
            </a:r>
            <a:r>
              <a:rPr kumimoji="1" lang="en-US" altLang="ja-JP" sz="3200" dirty="0"/>
              <a:t>8</a:t>
            </a:r>
            <a:r>
              <a:rPr kumimoji="1" lang="ja-JP" altLang="en-US" sz="3200" dirty="0"/>
              <a:t>月～</a:t>
            </a:r>
            <a:r>
              <a:rPr kumimoji="1" lang="en-US" altLang="ja-JP" sz="3200" dirty="0"/>
              <a:t>10</a:t>
            </a:r>
            <a:r>
              <a:rPr kumimoji="1" lang="ja-JP" altLang="en-US" sz="3200" dirty="0"/>
              <a:t>月</a:t>
            </a:r>
            <a:endParaRPr kumimoji="1" lang="en-US" altLang="ja-JP" sz="3200" dirty="0"/>
          </a:p>
        </p:txBody>
      </p:sp>
      <p:sp>
        <p:nvSpPr>
          <p:cNvPr id="1115" name="テキスト ボックス 14"/>
          <p:cNvSpPr txBox="1"/>
          <p:nvPr/>
        </p:nvSpPr>
        <p:spPr>
          <a:xfrm>
            <a:off x="3026615" y="7235714"/>
            <a:ext cx="9191548" cy="1076325"/>
          </a:xfrm>
          <a:prstGeom prst="rect">
            <a:avLst/>
          </a:prstGeom>
          <a:noFill/>
        </p:spPr>
        <p:txBody>
          <a:bodyPr wrap="square" rtlCol="0">
            <a:spAutoFit/>
          </a:bodyPr>
          <a:lstStyle/>
          <a:p>
            <a:r>
              <a:rPr kumimoji="1" lang="ja-JP" altLang="en-US" sz="3200" dirty="0"/>
              <a:t>講義：高知市内</a:t>
            </a:r>
            <a:endParaRPr kumimoji="1" lang="en-US" altLang="ja-JP" sz="3200" dirty="0"/>
          </a:p>
          <a:p>
            <a:r>
              <a:rPr kumimoji="1" lang="ja-JP" altLang="en-US" sz="3200" dirty="0"/>
              <a:t>実習：南国市内・高知市内</a:t>
            </a:r>
            <a:endParaRPr kumimoji="1" lang="en-US" altLang="ja-JP" sz="3200" dirty="0"/>
          </a:p>
        </p:txBody>
      </p:sp>
      <p:sp>
        <p:nvSpPr>
          <p:cNvPr id="1116" name="テキスト ボックス 15"/>
          <p:cNvSpPr txBox="1"/>
          <p:nvPr/>
        </p:nvSpPr>
        <p:spPr>
          <a:xfrm>
            <a:off x="3026615" y="8574427"/>
            <a:ext cx="8615756" cy="584775"/>
          </a:xfrm>
          <a:prstGeom prst="rect">
            <a:avLst/>
          </a:prstGeom>
          <a:noFill/>
          <a:ln>
            <a:noFill/>
          </a:ln>
        </p:spPr>
        <p:txBody>
          <a:bodyPr wrap="square" rtlCol="0">
            <a:spAutoFit/>
          </a:bodyPr>
          <a:lstStyle/>
          <a:p>
            <a:r>
              <a:rPr kumimoji="1" lang="en-US" altLang="ja-JP" sz="3200" dirty="0"/>
              <a:t>20</a:t>
            </a:r>
            <a:r>
              <a:rPr kumimoji="1" lang="ja-JP" altLang="en-US" sz="3200" dirty="0"/>
              <a:t>名</a:t>
            </a:r>
            <a:r>
              <a:rPr kumimoji="1" lang="ja-JP" altLang="en-US" sz="2000" dirty="0"/>
              <a:t>（先着順）</a:t>
            </a:r>
            <a:endParaRPr kumimoji="1" lang="en-US" altLang="ja-JP" sz="2000" dirty="0"/>
          </a:p>
        </p:txBody>
      </p:sp>
      <p:sp>
        <p:nvSpPr>
          <p:cNvPr id="1118" name="四角形: 角を丸くする 17"/>
          <p:cNvSpPr/>
          <p:nvPr/>
        </p:nvSpPr>
        <p:spPr>
          <a:xfrm>
            <a:off x="583628" y="9611088"/>
            <a:ext cx="2126727" cy="936745"/>
          </a:xfrm>
          <a:prstGeom prst="round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a:solidFill>
                  <a:schemeClr val="tx1"/>
                </a:solidFill>
              </a:rPr>
              <a:t>対　象</a:t>
            </a:r>
          </a:p>
        </p:txBody>
      </p:sp>
      <p:sp>
        <p:nvSpPr>
          <p:cNvPr id="1119" name="テキスト ボックス 18"/>
          <p:cNvSpPr txBox="1"/>
          <p:nvPr/>
        </p:nvSpPr>
        <p:spPr>
          <a:xfrm>
            <a:off x="3026615" y="9557928"/>
            <a:ext cx="8855243" cy="1015663"/>
          </a:xfrm>
          <a:prstGeom prst="rect">
            <a:avLst/>
          </a:prstGeom>
          <a:noFill/>
          <a:ln>
            <a:noFill/>
          </a:ln>
        </p:spPr>
        <p:txBody>
          <a:bodyPr wrap="square" rtlCol="0">
            <a:spAutoFit/>
          </a:bodyPr>
          <a:lstStyle/>
          <a:p>
            <a:r>
              <a:rPr kumimoji="1" lang="ja-JP" altLang="en-US" sz="2000" dirty="0"/>
              <a:t>〇　支援者として失語症のある人の福祉に理解と熱意がある方</a:t>
            </a:r>
            <a:endParaRPr kumimoji="1" lang="en-US" altLang="ja-JP" sz="2000" dirty="0"/>
          </a:p>
          <a:p>
            <a:r>
              <a:rPr kumimoji="1" lang="ja-JP" altLang="en-US" sz="2000" dirty="0"/>
              <a:t>〇　高知県在住の</a:t>
            </a:r>
            <a:r>
              <a:rPr kumimoji="1" lang="en-US" altLang="ja-JP" sz="2000" dirty="0"/>
              <a:t>18</a:t>
            </a:r>
            <a:r>
              <a:rPr kumimoji="1" lang="ja-JP" altLang="en-US" sz="2000" dirty="0"/>
              <a:t>歳以上の方</a:t>
            </a:r>
            <a:endParaRPr kumimoji="1" lang="en-US" altLang="ja-JP" sz="2000" dirty="0"/>
          </a:p>
          <a:p>
            <a:r>
              <a:rPr kumimoji="1" lang="ja-JP" altLang="en-US" sz="2000" b="1" u="sng" dirty="0"/>
              <a:t>〇　研修修了後、県内で失語症者向け意思疎通支援の派遣に協力できる方</a:t>
            </a:r>
            <a:endParaRPr kumimoji="1" lang="en-US" altLang="ja-JP" sz="2000" b="1" u="sng" dirty="0"/>
          </a:p>
        </p:txBody>
      </p:sp>
      <p:sp>
        <p:nvSpPr>
          <p:cNvPr id="1120" name="四角形: 角を丸くする 19"/>
          <p:cNvSpPr/>
          <p:nvPr/>
        </p:nvSpPr>
        <p:spPr>
          <a:xfrm>
            <a:off x="5404281" y="8411903"/>
            <a:ext cx="2126727" cy="936745"/>
          </a:xfrm>
          <a:prstGeom prst="round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a:solidFill>
                  <a:schemeClr val="tx1"/>
                </a:solidFill>
              </a:rPr>
              <a:t>受講料</a:t>
            </a:r>
          </a:p>
        </p:txBody>
      </p:sp>
      <p:sp>
        <p:nvSpPr>
          <p:cNvPr id="1121" name="テキスト ボックス 22"/>
          <p:cNvSpPr txBox="1"/>
          <p:nvPr/>
        </p:nvSpPr>
        <p:spPr>
          <a:xfrm>
            <a:off x="7790781" y="8693942"/>
            <a:ext cx="4596066" cy="583883"/>
          </a:xfrm>
          <a:prstGeom prst="rect">
            <a:avLst/>
          </a:prstGeom>
          <a:noFill/>
          <a:ln>
            <a:noFill/>
          </a:ln>
        </p:spPr>
        <p:txBody>
          <a:bodyPr wrap="square" rtlCol="0">
            <a:spAutoFit/>
          </a:bodyPr>
          <a:lstStyle/>
          <a:p>
            <a:r>
              <a:rPr kumimoji="1" lang="ja-JP" altLang="en-US" sz="3200" dirty="0"/>
              <a:t>無料 </a:t>
            </a:r>
            <a:r>
              <a:rPr kumimoji="1" lang="ja-JP" altLang="en-US" sz="2000" dirty="0"/>
              <a:t>＊交通費、昼食代自己負担</a:t>
            </a:r>
            <a:endParaRPr kumimoji="1" lang="en-US" altLang="ja-JP" sz="2000" dirty="0"/>
          </a:p>
        </p:txBody>
      </p:sp>
      <p:sp>
        <p:nvSpPr>
          <p:cNvPr id="1122" name="正方形/長方形 23"/>
          <p:cNvSpPr/>
          <p:nvPr/>
        </p:nvSpPr>
        <p:spPr>
          <a:xfrm>
            <a:off x="0" y="13685012"/>
            <a:ext cx="12202695" cy="257175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b="1" dirty="0">
                <a:solidFill>
                  <a:srgbClr val="002060"/>
                </a:solidFill>
              </a:rPr>
              <a:t>　お問い合わせ先　</a:t>
            </a:r>
            <a:endParaRPr kumimoji="1" lang="en-US" altLang="ja-JP" sz="3200" b="1" dirty="0">
              <a:solidFill>
                <a:srgbClr val="002060"/>
              </a:solidFill>
            </a:endParaRPr>
          </a:p>
          <a:p>
            <a:r>
              <a:rPr kumimoji="1" lang="ja-JP" altLang="en-US" sz="3200" b="1" dirty="0">
                <a:solidFill>
                  <a:schemeClr val="tx1"/>
                </a:solidFill>
              </a:rPr>
              <a:t>　　℡　</a:t>
            </a:r>
            <a:r>
              <a:rPr kumimoji="1" lang="en-US" altLang="ja-JP" sz="3200" b="1" dirty="0">
                <a:solidFill>
                  <a:schemeClr val="tx1"/>
                </a:solidFill>
              </a:rPr>
              <a:t>0887-38-5566</a:t>
            </a:r>
            <a:r>
              <a:rPr kumimoji="1" lang="ja-JP" altLang="en-US" sz="3200" b="1" dirty="0">
                <a:solidFill>
                  <a:schemeClr val="tx1"/>
                </a:solidFill>
              </a:rPr>
              <a:t>（お問い合わせ時間　平日</a:t>
            </a:r>
            <a:r>
              <a:rPr kumimoji="1" lang="en-US" altLang="ja-JP" sz="3200" b="1" dirty="0">
                <a:solidFill>
                  <a:schemeClr val="tx1"/>
                </a:solidFill>
              </a:rPr>
              <a:t>10:00</a:t>
            </a:r>
            <a:r>
              <a:rPr kumimoji="1" lang="ja-JP" altLang="en-US" sz="3200" b="1" dirty="0">
                <a:solidFill>
                  <a:schemeClr val="tx1"/>
                </a:solidFill>
              </a:rPr>
              <a:t>～</a:t>
            </a:r>
            <a:r>
              <a:rPr kumimoji="1" lang="en-US" altLang="ja-JP" sz="3200" b="1" dirty="0">
                <a:solidFill>
                  <a:schemeClr val="tx1"/>
                </a:solidFill>
              </a:rPr>
              <a:t>17:00</a:t>
            </a:r>
            <a:r>
              <a:rPr kumimoji="1" lang="ja-JP" altLang="en-US" sz="3200" b="1" dirty="0">
                <a:solidFill>
                  <a:schemeClr val="tx1"/>
                </a:solidFill>
              </a:rPr>
              <a:t>）</a:t>
            </a:r>
            <a:endParaRPr kumimoji="1" lang="en-US" altLang="ja-JP" sz="3200" b="1" dirty="0">
              <a:solidFill>
                <a:srgbClr val="002060"/>
              </a:solidFill>
            </a:endParaRPr>
          </a:p>
          <a:p>
            <a:endParaRPr kumimoji="1" lang="en-US" altLang="ja-JP" sz="2400" dirty="0">
              <a:solidFill>
                <a:srgbClr val="002060"/>
              </a:solidFill>
            </a:endParaRPr>
          </a:p>
          <a:p>
            <a:pPr algn="ctr"/>
            <a:r>
              <a:rPr kumimoji="1" lang="ja-JP" altLang="en-US" sz="2400" b="1" dirty="0">
                <a:solidFill>
                  <a:schemeClr val="tx1"/>
                </a:solidFill>
              </a:rPr>
              <a:t>介護老人保健施設ヘルシーケアなはり　リハビリテーション課内　</a:t>
            </a:r>
            <a:endParaRPr kumimoji="1" lang="en-US" altLang="ja-JP" sz="2400" b="1" dirty="0">
              <a:solidFill>
                <a:schemeClr val="tx1"/>
              </a:solidFill>
            </a:endParaRPr>
          </a:p>
          <a:p>
            <a:pPr algn="ctr"/>
            <a:r>
              <a:rPr kumimoji="1" lang="ja-JP" altLang="en-US" sz="2400" b="1" dirty="0">
                <a:solidFill>
                  <a:schemeClr val="tx1"/>
                </a:solidFill>
              </a:rPr>
              <a:t>言語聴覚士　小松雅代</a:t>
            </a:r>
            <a:endParaRPr kumimoji="1" lang="en-US" altLang="ja-JP" sz="2400" b="1" dirty="0">
              <a:solidFill>
                <a:schemeClr val="tx1"/>
              </a:solidFill>
            </a:endParaRPr>
          </a:p>
        </p:txBody>
      </p:sp>
      <p:sp>
        <p:nvSpPr>
          <p:cNvPr id="1123" name="テキスト ボックス 24"/>
          <p:cNvSpPr txBox="1"/>
          <p:nvPr/>
        </p:nvSpPr>
        <p:spPr>
          <a:xfrm>
            <a:off x="53477" y="1967260"/>
            <a:ext cx="12138523" cy="923330"/>
          </a:xfrm>
          <a:prstGeom prst="rect">
            <a:avLst/>
          </a:prstGeom>
          <a:noFill/>
        </p:spPr>
        <p:txBody>
          <a:bodyPr wrap="square" rtlCol="0">
            <a:spAutoFit/>
          </a:bodyPr>
          <a:lstStyle/>
          <a:p>
            <a:pPr algn="ctr"/>
            <a:r>
              <a:rPr kumimoji="1" lang="ja-JP" altLang="en-US" sz="5400" b="1" dirty="0">
                <a:solidFill>
                  <a:srgbClr val="FF66CC"/>
                </a:solidFill>
                <a:effectLst>
                  <a:outerShdw blurRad="38100" dist="38100" dir="2700000" algn="tl">
                    <a:srgbClr val="000000">
                      <a:alpha val="43137"/>
                    </a:srgbClr>
                  </a:outerShdw>
                </a:effectLst>
              </a:rPr>
              <a:t>受講者募集</a:t>
            </a:r>
          </a:p>
        </p:txBody>
      </p:sp>
      <p:sp>
        <p:nvSpPr>
          <p:cNvPr id="1124" name="テキスト ボックス 25"/>
          <p:cNvSpPr txBox="1"/>
          <p:nvPr/>
        </p:nvSpPr>
        <p:spPr>
          <a:xfrm>
            <a:off x="567586" y="12207681"/>
            <a:ext cx="10529316" cy="1200329"/>
          </a:xfrm>
          <a:prstGeom prst="rect">
            <a:avLst/>
          </a:prstGeom>
          <a:noFill/>
        </p:spPr>
        <p:txBody>
          <a:bodyPr wrap="square" rtlCol="0">
            <a:spAutoFit/>
          </a:bodyPr>
          <a:lstStyle/>
          <a:p>
            <a:r>
              <a:rPr kumimoji="1" lang="ja-JP" altLang="en-US" sz="3600" b="1" dirty="0">
                <a:solidFill>
                  <a:srgbClr val="FF66CC"/>
                </a:solidFill>
                <a:effectLst>
                  <a:outerShdw blurRad="38100" dist="38100" dir="2700000" algn="tl">
                    <a:srgbClr val="000000">
                      <a:alpha val="43137"/>
                    </a:srgbClr>
                  </a:outerShdw>
                </a:effectLst>
              </a:rPr>
              <a:t>高知県委託事業　</a:t>
            </a:r>
            <a:endParaRPr kumimoji="1" lang="en-US" altLang="ja-JP" sz="3600" b="1" dirty="0">
              <a:solidFill>
                <a:srgbClr val="FF66CC"/>
              </a:solidFill>
              <a:effectLst>
                <a:outerShdw blurRad="38100" dist="38100" dir="2700000" algn="tl">
                  <a:srgbClr val="000000">
                    <a:alpha val="43137"/>
                  </a:srgbClr>
                </a:outerShdw>
              </a:effectLst>
            </a:endParaRPr>
          </a:p>
          <a:p>
            <a:r>
              <a:rPr kumimoji="1" lang="ja-JP" altLang="en-US" sz="3600" b="1" dirty="0">
                <a:solidFill>
                  <a:srgbClr val="FF66CC"/>
                </a:solidFill>
                <a:effectLst>
                  <a:outerShdw blurRad="38100" dist="38100" dir="2700000" algn="tl">
                    <a:srgbClr val="000000">
                      <a:alpha val="43137"/>
                    </a:srgbClr>
                  </a:outerShdw>
                </a:effectLst>
              </a:rPr>
              <a:t>主催団体　一般社団法人高知県言語聴覚士会</a:t>
            </a:r>
          </a:p>
        </p:txBody>
      </p:sp>
      <p:sp>
        <p:nvSpPr>
          <p:cNvPr id="2" name="四角形: 角を丸くする 1">
            <a:extLst>
              <a:ext uri="{FF2B5EF4-FFF2-40B4-BE49-F238E27FC236}">
                <a16:creationId xmlns:a16="http://schemas.microsoft.com/office/drawing/2014/main" id="{BC1CE430-B740-152D-62A3-DF2912FC0F1D}"/>
              </a:ext>
            </a:extLst>
          </p:cNvPr>
          <p:cNvSpPr/>
          <p:nvPr/>
        </p:nvSpPr>
        <p:spPr>
          <a:xfrm>
            <a:off x="8165579" y="5891508"/>
            <a:ext cx="3929960" cy="2531893"/>
          </a:xfrm>
          <a:prstGeom prst="roundRect">
            <a:avLst/>
          </a:prstGeom>
          <a:solidFill>
            <a:schemeClr val="bg1"/>
          </a:solidFill>
          <a:ln w="38100">
            <a:solidFill>
              <a:schemeClr val="accent4">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u="sng" dirty="0">
                <a:solidFill>
                  <a:schemeClr val="accent4">
                    <a:lumMod val="75000"/>
                  </a:schemeClr>
                </a:solidFill>
                <a:latin typeface="+mn-ea"/>
              </a:rPr>
              <a:t>研修修了の猶予期間は</a:t>
            </a:r>
            <a:r>
              <a:rPr kumimoji="1" lang="en-US" altLang="ja-JP" u="sng" dirty="0">
                <a:solidFill>
                  <a:schemeClr val="accent4">
                    <a:lumMod val="75000"/>
                  </a:schemeClr>
                </a:solidFill>
                <a:latin typeface="+mn-ea"/>
              </a:rPr>
              <a:t>2</a:t>
            </a:r>
            <a:r>
              <a:rPr kumimoji="1" lang="ja-JP" altLang="en-US" u="sng" dirty="0">
                <a:solidFill>
                  <a:schemeClr val="accent4">
                    <a:lumMod val="75000"/>
                  </a:schemeClr>
                </a:solidFill>
                <a:latin typeface="+mn-ea"/>
              </a:rPr>
              <a:t>年間です</a:t>
            </a:r>
            <a:endParaRPr kumimoji="1" lang="en-US" altLang="ja-JP" u="sng" dirty="0">
              <a:solidFill>
                <a:schemeClr val="accent4">
                  <a:lumMod val="75000"/>
                </a:schemeClr>
              </a:solidFill>
              <a:latin typeface="+mn-ea"/>
            </a:endParaRPr>
          </a:p>
          <a:p>
            <a:endParaRPr kumimoji="1" lang="en-US" altLang="ja-JP" dirty="0">
              <a:solidFill>
                <a:schemeClr val="accent4">
                  <a:lumMod val="75000"/>
                </a:schemeClr>
              </a:solidFill>
              <a:latin typeface="+mn-ea"/>
            </a:endParaRPr>
          </a:p>
          <a:p>
            <a:r>
              <a:rPr kumimoji="1" lang="ja-JP" altLang="en-US" dirty="0">
                <a:solidFill>
                  <a:schemeClr val="accent4">
                    <a:lumMod val="75000"/>
                  </a:schemeClr>
                </a:solidFill>
                <a:latin typeface="+mn-ea"/>
              </a:rPr>
              <a:t>　</a:t>
            </a:r>
            <a:r>
              <a:rPr kumimoji="1" lang="ja-JP" altLang="en-US" dirty="0">
                <a:solidFill>
                  <a:schemeClr val="accent4">
                    <a:lumMod val="75000"/>
                  </a:schemeClr>
                </a:solidFill>
                <a:latin typeface="+mn-ea"/>
                <a:cs typeface="Times New Roman" panose="02020603050405020304" pitchFamily="18" charset="0"/>
              </a:rPr>
              <a:t>研修</a:t>
            </a:r>
            <a:r>
              <a:rPr lang="ja-JP" altLang="ja-JP" sz="1800" dirty="0">
                <a:solidFill>
                  <a:schemeClr val="accent4">
                    <a:lumMod val="75000"/>
                  </a:schemeClr>
                </a:solidFill>
                <a:effectLst/>
                <a:latin typeface="+mn-ea"/>
                <a:cs typeface="Times New Roman" panose="02020603050405020304" pitchFamily="18" charset="0"/>
              </a:rPr>
              <a:t>の全過程を修了された方には</a:t>
            </a:r>
            <a:r>
              <a:rPr lang="ja-JP" altLang="en-US" sz="1800" dirty="0">
                <a:solidFill>
                  <a:schemeClr val="accent4">
                    <a:lumMod val="75000"/>
                  </a:schemeClr>
                </a:solidFill>
                <a:effectLst/>
                <a:latin typeface="+mn-ea"/>
                <a:cs typeface="Times New Roman" panose="02020603050405020304" pitchFamily="18" charset="0"/>
              </a:rPr>
              <a:t>、</a:t>
            </a:r>
            <a:r>
              <a:rPr lang="ja-JP" altLang="ja-JP" sz="1800" dirty="0">
                <a:solidFill>
                  <a:schemeClr val="accent4">
                    <a:lumMod val="75000"/>
                  </a:schemeClr>
                </a:solidFill>
                <a:effectLst/>
                <a:latin typeface="+mn-ea"/>
                <a:cs typeface="Times New Roman" panose="02020603050405020304" pitchFamily="18" charset="0"/>
              </a:rPr>
              <a:t>県から修了書が交付されます。</a:t>
            </a:r>
            <a:r>
              <a:rPr kumimoji="1" lang="ja-JP" altLang="en-US" dirty="0">
                <a:solidFill>
                  <a:schemeClr val="accent4">
                    <a:lumMod val="75000"/>
                  </a:schemeClr>
                </a:solidFill>
                <a:latin typeface="+mn-ea"/>
              </a:rPr>
              <a:t>今年度に未修日がある場合でも、来年度、</a:t>
            </a:r>
            <a:r>
              <a:rPr kumimoji="1" lang="ja-JP" altLang="en-US">
                <a:solidFill>
                  <a:schemeClr val="accent4">
                    <a:lumMod val="75000"/>
                  </a:schemeClr>
                </a:solidFill>
                <a:latin typeface="+mn-ea"/>
              </a:rPr>
              <a:t>未修部分を受講</a:t>
            </a:r>
            <a:r>
              <a:rPr kumimoji="1" lang="ja-JP" altLang="en-US" dirty="0">
                <a:solidFill>
                  <a:schemeClr val="accent4">
                    <a:lumMod val="75000"/>
                  </a:schemeClr>
                </a:solidFill>
                <a:latin typeface="+mn-ea"/>
              </a:rPr>
              <a:t>することで、修了書が交付されます。</a:t>
            </a:r>
          </a:p>
        </p:txBody>
      </p:sp>
      <p:sp>
        <p:nvSpPr>
          <p:cNvPr id="3" name="テキスト ボックス 16">
            <a:extLst>
              <a:ext uri="{FF2B5EF4-FFF2-40B4-BE49-F238E27FC236}">
                <a16:creationId xmlns:a16="http://schemas.microsoft.com/office/drawing/2014/main" id="{5403264C-816D-B3E1-B9EF-6E64F558B3CA}"/>
              </a:ext>
            </a:extLst>
          </p:cNvPr>
          <p:cNvSpPr txBox="1"/>
          <p:nvPr/>
        </p:nvSpPr>
        <p:spPr>
          <a:xfrm>
            <a:off x="3026615" y="10754867"/>
            <a:ext cx="9068924" cy="1323439"/>
          </a:xfrm>
          <a:prstGeom prst="rect">
            <a:avLst/>
          </a:prstGeom>
          <a:noFill/>
          <a:ln>
            <a:noFill/>
          </a:ln>
        </p:spPr>
        <p:txBody>
          <a:bodyPr wrap="square" rtlCol="0">
            <a:spAutoFit/>
          </a:bodyPr>
          <a:lstStyle/>
          <a:p>
            <a:r>
              <a:rPr kumimoji="1" lang="ja-JP" altLang="en-US" sz="2000" dirty="0"/>
              <a:t>〇　裏面に記載している</a:t>
            </a:r>
            <a:r>
              <a:rPr kumimoji="1" lang="en-US" altLang="ja-JP" sz="2000" dirty="0"/>
              <a:t>URL</a:t>
            </a:r>
            <a:r>
              <a:rPr kumimoji="1" lang="ja-JP" altLang="en-US" sz="2000" dirty="0"/>
              <a:t>または</a:t>
            </a:r>
            <a:r>
              <a:rPr kumimoji="1" lang="en-US" altLang="ja-JP" sz="2000" dirty="0"/>
              <a:t>QR</a:t>
            </a:r>
          </a:p>
          <a:p>
            <a:r>
              <a:rPr kumimoji="1" lang="ja-JP" altLang="en-US" sz="2000" dirty="0"/>
              <a:t>〇　裏面の申し込み用紙を郵送または</a:t>
            </a:r>
            <a:r>
              <a:rPr kumimoji="1" lang="en-US" altLang="ja-JP" sz="2000" dirty="0"/>
              <a:t>FAX</a:t>
            </a:r>
            <a:r>
              <a:rPr kumimoji="1" lang="ja-JP" altLang="en-US" sz="2000" dirty="0"/>
              <a:t> </a:t>
            </a:r>
            <a:endParaRPr kumimoji="1" lang="en-US" altLang="ja-JP" sz="2000" dirty="0"/>
          </a:p>
          <a:p>
            <a:r>
              <a:rPr kumimoji="1" lang="ja-JP" altLang="en-US" sz="2000" dirty="0"/>
              <a:t>　　高知県言語聴覚士会</a:t>
            </a:r>
            <a:r>
              <a:rPr kumimoji="1" lang="en-US" altLang="ja-JP" sz="2000" dirty="0"/>
              <a:t>HP</a:t>
            </a:r>
            <a:r>
              <a:rPr kumimoji="1" lang="ja-JP" altLang="en-US" sz="2000" dirty="0"/>
              <a:t>（</a:t>
            </a:r>
            <a:r>
              <a:rPr kumimoji="1" lang="en-US" altLang="ja-JP" sz="2000" dirty="0"/>
              <a:t>http://kochi-st.com</a:t>
            </a:r>
            <a:r>
              <a:rPr kumimoji="1" lang="ja-JP" altLang="en-US" sz="2000" dirty="0"/>
              <a:t>）からダウンロード可能</a:t>
            </a:r>
            <a:endParaRPr kumimoji="1" lang="en-US" altLang="ja-JP" sz="2000" dirty="0"/>
          </a:p>
          <a:p>
            <a:r>
              <a:rPr kumimoji="1" lang="ja-JP" altLang="en-US" sz="2000" dirty="0"/>
              <a:t>〇　締め切り　８月</a:t>
            </a:r>
            <a:r>
              <a:rPr kumimoji="1" lang="en-US" altLang="ja-JP" sz="2000" dirty="0">
                <a:latin typeface="+mn-ea"/>
              </a:rPr>
              <a:t>25</a:t>
            </a:r>
            <a:r>
              <a:rPr kumimoji="1" lang="ja-JP" altLang="en-US" sz="2000" dirty="0"/>
              <a:t>日（月）必着</a:t>
            </a:r>
            <a:endParaRPr kumimoji="1" lang="en-US" altLang="ja-JP" sz="2000" dirty="0"/>
          </a:p>
        </p:txBody>
      </p:sp>
    </p:spTree>
    <p:extLst>
      <p:ext uri="{BB962C8B-B14F-4D97-AF65-F5344CB8AC3E}">
        <p14:creationId xmlns:p14="http://schemas.microsoft.com/office/powerpoint/2010/main" val="1819204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 name="矢印: 五方向 17"/>
          <p:cNvSpPr/>
          <p:nvPr/>
        </p:nvSpPr>
        <p:spPr>
          <a:xfrm rot="5400000">
            <a:off x="5782164" y="2375033"/>
            <a:ext cx="707886" cy="10141416"/>
          </a:xfrm>
          <a:prstGeom prst="homePlate">
            <a:avLst/>
          </a:prstGeom>
          <a:solidFill>
            <a:schemeClr val="accent6">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effectLst>
                <a:outerShdw blurRad="38100" dist="38100" dir="2700000" algn="tl">
                  <a:srgbClr val="000000">
                    <a:alpha val="43137"/>
                  </a:srgbClr>
                </a:outerShdw>
              </a:effectLst>
            </a:endParaRPr>
          </a:p>
        </p:txBody>
      </p:sp>
      <p:sp>
        <p:nvSpPr>
          <p:cNvPr id="1127" name="テキスト ボックス 4"/>
          <p:cNvSpPr txBox="1"/>
          <p:nvPr/>
        </p:nvSpPr>
        <p:spPr>
          <a:xfrm>
            <a:off x="1058779" y="570194"/>
            <a:ext cx="10395284" cy="1631216"/>
          </a:xfrm>
          <a:prstGeom prst="rect">
            <a:avLst/>
          </a:prstGeom>
          <a:solidFill>
            <a:schemeClr val="accent4">
              <a:lumMod val="20000"/>
              <a:lumOff val="80000"/>
            </a:schemeClr>
          </a:solidFill>
          <a:ln>
            <a:noFill/>
          </a:ln>
        </p:spPr>
        <p:txBody>
          <a:bodyPr wrap="square" rtlCol="0">
            <a:spAutoFit/>
          </a:bodyPr>
          <a:lstStyle/>
          <a:p>
            <a:r>
              <a:rPr kumimoji="1" lang="ja-JP" altLang="en-US" sz="2000" dirty="0"/>
              <a:t>１．失語症とは何か（講義）</a:t>
            </a:r>
            <a:endParaRPr kumimoji="1" lang="en-US" altLang="ja-JP" sz="2000" dirty="0"/>
          </a:p>
          <a:p>
            <a:r>
              <a:rPr kumimoji="1" lang="ja-JP" altLang="en-US" sz="2000" dirty="0"/>
              <a:t>２．意思疎通支援者の役割、心構え及び倫理（講義）</a:t>
            </a:r>
            <a:endParaRPr kumimoji="1" lang="en-US" altLang="ja-JP" sz="2000" dirty="0"/>
          </a:p>
          <a:p>
            <a:r>
              <a:rPr kumimoji="1" lang="ja-JP" altLang="en-US" sz="2000" dirty="0"/>
              <a:t>３．コミュニケーション支援（講義と実習）</a:t>
            </a:r>
            <a:endParaRPr kumimoji="1" lang="en-US" altLang="ja-JP" sz="2000" dirty="0"/>
          </a:p>
          <a:p>
            <a:r>
              <a:rPr kumimoji="1" lang="ja-JP" altLang="en-US" sz="2000" dirty="0"/>
              <a:t>４．外出同行支援（講義と実習）</a:t>
            </a:r>
            <a:endParaRPr kumimoji="1" lang="en-US" altLang="ja-JP" sz="2000" dirty="0"/>
          </a:p>
          <a:p>
            <a:r>
              <a:rPr kumimoji="1" lang="ja-JP" altLang="en-US" sz="2000" dirty="0"/>
              <a:t>５．その他、失語症の意思疎通支援に必要な事項（講義・実習）</a:t>
            </a:r>
            <a:endParaRPr kumimoji="1" lang="en-US" altLang="ja-JP" sz="2000" dirty="0"/>
          </a:p>
        </p:txBody>
      </p:sp>
      <p:sp>
        <p:nvSpPr>
          <p:cNvPr id="1128" name="テキスト ボックス 5"/>
          <p:cNvSpPr txBox="1"/>
          <p:nvPr/>
        </p:nvSpPr>
        <p:spPr>
          <a:xfrm>
            <a:off x="1058779" y="2723895"/>
            <a:ext cx="10395284" cy="1322546"/>
          </a:xfrm>
          <a:prstGeom prst="rect">
            <a:avLst/>
          </a:prstGeom>
          <a:solidFill>
            <a:schemeClr val="accent4">
              <a:lumMod val="20000"/>
              <a:lumOff val="80000"/>
            </a:schemeClr>
          </a:solidFill>
          <a:ln>
            <a:noFill/>
          </a:ln>
        </p:spPr>
        <p:txBody>
          <a:bodyPr wrap="square" rtlCol="0">
            <a:spAutoFit/>
          </a:bodyPr>
          <a:lstStyle/>
          <a:p>
            <a:r>
              <a:rPr kumimoji="1" lang="ja-JP" altLang="en-US" sz="2000" dirty="0"/>
              <a:t>１．失語症のある人の日常生活や支援の在り方への理解</a:t>
            </a:r>
            <a:endParaRPr kumimoji="1" lang="en-US" altLang="ja-JP" sz="2000" dirty="0"/>
          </a:p>
          <a:p>
            <a:r>
              <a:rPr kumimoji="1" lang="ja-JP" altLang="en-US" sz="2000" dirty="0"/>
              <a:t>２．失語症のある人と１対１のコミュニケーションを行うための技術</a:t>
            </a:r>
            <a:endParaRPr kumimoji="1" lang="en-US" altLang="ja-JP" sz="2000" dirty="0"/>
          </a:p>
          <a:p>
            <a:r>
              <a:rPr kumimoji="1" lang="ja-JP" altLang="en-US" sz="2000" dirty="0"/>
              <a:t>３．失語症のある人の買い物、役所での手続き等、日常生活上の外出に同行し、</a:t>
            </a:r>
            <a:endParaRPr kumimoji="1" lang="en-US" altLang="ja-JP" sz="2000" dirty="0"/>
          </a:p>
          <a:p>
            <a:r>
              <a:rPr kumimoji="1" lang="ja-JP" altLang="en-US" sz="2000" dirty="0"/>
              <a:t>　　意思疎通を支援するための最低限必要な知識及び技術</a:t>
            </a:r>
          </a:p>
        </p:txBody>
      </p:sp>
      <p:sp>
        <p:nvSpPr>
          <p:cNvPr id="1129" name="テキスト ボックス 6"/>
          <p:cNvSpPr txBox="1"/>
          <p:nvPr/>
        </p:nvSpPr>
        <p:spPr>
          <a:xfrm>
            <a:off x="409074" y="153091"/>
            <a:ext cx="4804857" cy="400110"/>
          </a:xfrm>
          <a:prstGeom prst="rect">
            <a:avLst/>
          </a:prstGeom>
          <a:noFill/>
        </p:spPr>
        <p:txBody>
          <a:bodyPr wrap="square" rtlCol="0">
            <a:spAutoFit/>
          </a:bodyPr>
          <a:lstStyle/>
          <a:p>
            <a:r>
              <a:rPr kumimoji="1" lang="ja-JP" altLang="en-US" sz="2000" b="1" dirty="0">
                <a:effectLst>
                  <a:outerShdw blurRad="38100" dist="38100" dir="2700000" algn="tl">
                    <a:srgbClr val="000000">
                      <a:alpha val="43137"/>
                    </a:srgbClr>
                  </a:outerShdw>
                </a:effectLst>
              </a:rPr>
              <a:t>〇　講座内容</a:t>
            </a:r>
          </a:p>
        </p:txBody>
      </p:sp>
      <p:sp>
        <p:nvSpPr>
          <p:cNvPr id="1130" name="テキスト ボックス 7"/>
          <p:cNvSpPr txBox="1"/>
          <p:nvPr/>
        </p:nvSpPr>
        <p:spPr>
          <a:xfrm>
            <a:off x="409074" y="2300508"/>
            <a:ext cx="4804857" cy="400110"/>
          </a:xfrm>
          <a:prstGeom prst="rect">
            <a:avLst/>
          </a:prstGeom>
          <a:noFill/>
        </p:spPr>
        <p:txBody>
          <a:bodyPr wrap="square" rtlCol="0">
            <a:spAutoFit/>
          </a:bodyPr>
          <a:lstStyle/>
          <a:p>
            <a:r>
              <a:rPr kumimoji="1" lang="ja-JP" altLang="en-US" sz="2000" b="1" dirty="0">
                <a:effectLst>
                  <a:outerShdw blurRad="38100" dist="38100" dir="2700000" algn="tl">
                    <a:srgbClr val="000000">
                      <a:alpha val="43137"/>
                    </a:srgbClr>
                  </a:outerShdw>
                </a:effectLst>
              </a:rPr>
              <a:t>〇　習得すること</a:t>
            </a:r>
          </a:p>
        </p:txBody>
      </p:sp>
      <p:graphicFrame>
        <p:nvGraphicFramePr>
          <p:cNvPr id="1131" name="Group 85"/>
          <p:cNvGraphicFramePr>
            <a:graphicFrameLocks noGrp="1"/>
          </p:cNvGraphicFramePr>
          <p:nvPr>
            <p:extLst>
              <p:ext uri="{D42A27DB-BD31-4B8C-83A1-F6EECF244321}">
                <p14:modId xmlns:p14="http://schemas.microsoft.com/office/powerpoint/2010/main" val="1073181626"/>
              </p:ext>
            </p:extLst>
          </p:nvPr>
        </p:nvGraphicFramePr>
        <p:xfrm>
          <a:off x="878306" y="4924911"/>
          <a:ext cx="3489007" cy="1037237"/>
        </p:xfrm>
        <a:graphic>
          <a:graphicData uri="http://schemas.openxmlformats.org/drawingml/2006/table">
            <a:tbl>
              <a:tblPr/>
              <a:tblGrid>
                <a:gridCol w="1813152">
                  <a:extLst>
                    <a:ext uri="{9D8B030D-6E8A-4147-A177-3AD203B41FA5}">
                      <a16:colId xmlns:a16="http://schemas.microsoft.com/office/drawing/2014/main" val="20000"/>
                    </a:ext>
                  </a:extLst>
                </a:gridCol>
                <a:gridCol w="1675855">
                  <a:extLst>
                    <a:ext uri="{9D8B030D-6E8A-4147-A177-3AD203B41FA5}">
                      <a16:colId xmlns:a16="http://schemas.microsoft.com/office/drawing/2014/main" val="20001"/>
                    </a:ext>
                  </a:extLst>
                </a:gridCol>
              </a:tblGrid>
              <a:tr h="54092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８月</a:t>
                      </a:r>
                      <a:r>
                        <a:rPr kumimoji="1" lang="en-US" altLang="ja-JP"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30</a:t>
                      </a:r>
                      <a:r>
                        <a:rPr kumimoji="1" lang="ja-JP" altLang="en-US"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日(土)</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9:00</a:t>
                      </a:r>
                      <a:r>
                        <a:rPr kumimoji="1" lang="ja-JP" altLang="en-US"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a:t>
                      </a:r>
                      <a:r>
                        <a:rPr kumimoji="1" lang="en-US" altLang="ja-JP"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16:30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96314">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８月</a:t>
                      </a:r>
                      <a:r>
                        <a:rPr kumimoji="1" lang="en-US" altLang="ja-JP"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31</a:t>
                      </a:r>
                      <a:r>
                        <a:rPr kumimoji="1" lang="ja-JP" altLang="en-US"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日(日)</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10:00</a:t>
                      </a:r>
                      <a:r>
                        <a:rPr kumimoji="1" lang="ja-JP" altLang="en-US"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a:t>
                      </a:r>
                      <a:r>
                        <a:rPr kumimoji="1" lang="en-US" altLang="ja-JP"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17:00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1132" name="表 13"/>
          <p:cNvGraphicFramePr>
            <a:graphicFrameLocks noGrp="1"/>
          </p:cNvGraphicFramePr>
          <p:nvPr>
            <p:extLst>
              <p:ext uri="{D42A27DB-BD31-4B8C-83A1-F6EECF244321}">
                <p14:modId xmlns:p14="http://schemas.microsoft.com/office/powerpoint/2010/main" val="2400327134"/>
              </p:ext>
            </p:extLst>
          </p:nvPr>
        </p:nvGraphicFramePr>
        <p:xfrm>
          <a:off x="409075" y="11140969"/>
          <a:ext cx="11249527" cy="5029200"/>
        </p:xfrm>
        <a:graphic>
          <a:graphicData uri="http://schemas.openxmlformats.org/drawingml/2006/table">
            <a:tbl>
              <a:tblPr firstRow="1" bandRow="1">
                <a:tableStyleId>{5940675A-B579-460E-94D1-54222C63F5DA}</a:tableStyleId>
              </a:tblPr>
              <a:tblGrid>
                <a:gridCol w="2867527">
                  <a:extLst>
                    <a:ext uri="{9D8B030D-6E8A-4147-A177-3AD203B41FA5}">
                      <a16:colId xmlns:a16="http://schemas.microsoft.com/office/drawing/2014/main" val="20000"/>
                    </a:ext>
                  </a:extLst>
                </a:gridCol>
                <a:gridCol w="8382000">
                  <a:extLst>
                    <a:ext uri="{9D8B030D-6E8A-4147-A177-3AD203B41FA5}">
                      <a16:colId xmlns:a16="http://schemas.microsoft.com/office/drawing/2014/main" val="20001"/>
                    </a:ext>
                  </a:extLst>
                </a:gridCol>
              </a:tblGrid>
              <a:tr h="163933">
                <a:tc>
                  <a:txBody>
                    <a:bodyPr/>
                    <a:lstStyle/>
                    <a:p>
                      <a:r>
                        <a:rPr kumimoji="1" lang="ja-JP" altLang="en-US" dirty="0"/>
                        <a:t>ふりがな</a:t>
                      </a:r>
                    </a:p>
                  </a:txBody>
                  <a:tcPr/>
                </a:tc>
                <a:tc>
                  <a:txBody>
                    <a:bodyPr/>
                    <a:lstStyle/>
                    <a:p>
                      <a:endParaRPr kumimoji="1" lang="ja-JP" altLang="en-US" dirty="0"/>
                    </a:p>
                  </a:txBody>
                  <a:tcPr/>
                </a:tc>
                <a:extLst>
                  <a:ext uri="{0D108BD9-81ED-4DB2-BD59-A6C34878D82A}">
                    <a16:rowId xmlns:a16="http://schemas.microsoft.com/office/drawing/2014/main" val="10000"/>
                  </a:ext>
                </a:extLst>
              </a:tr>
              <a:tr h="370840">
                <a:tc>
                  <a:txBody>
                    <a:bodyPr/>
                    <a:lstStyle/>
                    <a:p>
                      <a:r>
                        <a:rPr kumimoji="1" lang="ja-JP" altLang="en-US" dirty="0"/>
                        <a:t>氏　名・年　齢</a:t>
                      </a:r>
                    </a:p>
                  </a:txBody>
                  <a:tcPr/>
                </a:tc>
                <a:tc>
                  <a:txBody>
                    <a:bodyPr/>
                    <a:lstStyle/>
                    <a:p>
                      <a:endParaRPr kumimoji="1" lang="ja-JP" altLang="en-US" dirty="0"/>
                    </a:p>
                  </a:txBody>
                  <a:tcPr/>
                </a:tc>
                <a:extLst>
                  <a:ext uri="{0D108BD9-81ED-4DB2-BD59-A6C34878D82A}">
                    <a16:rowId xmlns:a16="http://schemas.microsoft.com/office/drawing/2014/main" val="10001"/>
                  </a:ext>
                </a:extLst>
              </a:tr>
              <a:tr h="370840">
                <a:tc>
                  <a:txBody>
                    <a:bodyPr/>
                    <a:lstStyle/>
                    <a:p>
                      <a:r>
                        <a:rPr kumimoji="1" lang="ja-JP" altLang="en-US" dirty="0"/>
                        <a:t>職　業</a:t>
                      </a:r>
                      <a:endParaRPr kumimoji="1" lang="en-US" altLang="ja-JP" dirty="0"/>
                    </a:p>
                  </a:txBody>
                  <a:tcPr/>
                </a:tc>
                <a:tc>
                  <a:txBody>
                    <a:bodyPr/>
                    <a:lstStyle/>
                    <a:p>
                      <a:r>
                        <a:rPr kumimoji="1" lang="ja-JP" altLang="en-US" dirty="0"/>
                        <a:t>　　　　　　</a:t>
                      </a:r>
                    </a:p>
                  </a:txBody>
                  <a:tcPr/>
                </a:tc>
                <a:extLst>
                  <a:ext uri="{0D108BD9-81ED-4DB2-BD59-A6C34878D82A}">
                    <a16:rowId xmlns:a16="http://schemas.microsoft.com/office/drawing/2014/main" val="10002"/>
                  </a:ext>
                </a:extLst>
              </a:tr>
              <a:tr h="370840">
                <a:tc>
                  <a:txBody>
                    <a:bodyPr/>
                    <a:lstStyle/>
                    <a:p>
                      <a:r>
                        <a:rPr kumimoji="1" lang="ja-JP" altLang="en-US" dirty="0"/>
                        <a:t>住　所</a:t>
                      </a:r>
                    </a:p>
                  </a:txBody>
                  <a:tcPr/>
                </a:tc>
                <a:tc>
                  <a:txBody>
                    <a:bodyPr/>
                    <a:lstStyle/>
                    <a:p>
                      <a:r>
                        <a:rPr kumimoji="1" lang="ja-JP" altLang="en-US" dirty="0"/>
                        <a:t>〒</a:t>
                      </a:r>
                    </a:p>
                  </a:txBody>
                  <a:tcPr/>
                </a:tc>
                <a:extLst>
                  <a:ext uri="{0D108BD9-81ED-4DB2-BD59-A6C34878D82A}">
                    <a16:rowId xmlns:a16="http://schemas.microsoft.com/office/drawing/2014/main" val="10003"/>
                  </a:ext>
                </a:extLst>
              </a:tr>
              <a:tr h="370840">
                <a:tc>
                  <a:txBody>
                    <a:bodyPr/>
                    <a:lstStyle/>
                    <a:p>
                      <a:r>
                        <a:rPr kumimoji="1" lang="ja-JP" altLang="en-US" dirty="0"/>
                        <a:t>電話番号</a:t>
                      </a:r>
                    </a:p>
                  </a:txBody>
                  <a:tcPr/>
                </a:tc>
                <a:tc>
                  <a:txBody>
                    <a:bodyPr/>
                    <a:lstStyle/>
                    <a:p>
                      <a:endParaRPr kumimoji="1" lang="ja-JP" altLang="en-US" dirty="0"/>
                    </a:p>
                  </a:txBody>
                  <a:tcPr/>
                </a:tc>
                <a:extLst>
                  <a:ext uri="{0D108BD9-81ED-4DB2-BD59-A6C34878D82A}">
                    <a16:rowId xmlns:a16="http://schemas.microsoft.com/office/drawing/2014/main" val="10004"/>
                  </a:ext>
                </a:extLst>
              </a:tr>
              <a:tr h="370840">
                <a:tc>
                  <a:txBody>
                    <a:bodyPr/>
                    <a:lstStyle/>
                    <a:p>
                      <a:r>
                        <a:rPr kumimoji="1" lang="en-US" altLang="ja-JP" dirty="0"/>
                        <a:t>E-mail</a:t>
                      </a: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823824326"/>
                  </a:ext>
                </a:extLst>
              </a:tr>
              <a:tr h="370840">
                <a:tc>
                  <a:txBody>
                    <a:bodyPr/>
                    <a:lstStyle/>
                    <a:p>
                      <a:r>
                        <a:rPr kumimoji="1" lang="ja-JP" altLang="en-US" dirty="0"/>
                        <a:t>その他</a:t>
                      </a:r>
                      <a:endParaRPr kumimoji="1" lang="en-US" altLang="ja-JP" dirty="0"/>
                    </a:p>
                    <a:p>
                      <a:r>
                        <a:rPr kumimoji="1" lang="ja-JP" altLang="en-US" sz="1800" dirty="0"/>
                        <a:t>お問い合わせ</a:t>
                      </a:r>
                      <a:endParaRPr kumimoji="1" lang="en-US" altLang="ja-JP" sz="1800" dirty="0"/>
                    </a:p>
                  </a:txBody>
                  <a:tcPr/>
                </a:tc>
                <a:tc>
                  <a:txBody>
                    <a:bodyPr/>
                    <a:lstStyle/>
                    <a:p>
                      <a:endParaRPr kumimoji="1" lang="ja-JP" altLang="en-US" dirty="0"/>
                    </a:p>
                  </a:txBody>
                  <a:tcPr/>
                </a:tc>
                <a:extLst>
                  <a:ext uri="{0D108BD9-81ED-4DB2-BD59-A6C34878D82A}">
                    <a16:rowId xmlns:a16="http://schemas.microsoft.com/office/drawing/2014/main" val="10005"/>
                  </a:ext>
                </a:extLst>
              </a:tr>
              <a:tr h="370840">
                <a:tc>
                  <a:txBody>
                    <a:bodyPr/>
                    <a:lstStyle/>
                    <a:p>
                      <a:r>
                        <a:rPr kumimoji="1" lang="ja-JP" altLang="en-US" dirty="0"/>
                        <a:t>応募のきっかけ</a:t>
                      </a:r>
                    </a:p>
                  </a:txBody>
                  <a:tcPr/>
                </a:tc>
                <a:tc>
                  <a:txBody>
                    <a:bodyPr/>
                    <a:lstStyle/>
                    <a:p>
                      <a:r>
                        <a:rPr kumimoji="1" lang="ja-JP" altLang="en-US" dirty="0"/>
                        <a:t>□さん</a:t>
                      </a:r>
                      <a:r>
                        <a:rPr kumimoji="1" lang="en-US" altLang="ja-JP" dirty="0"/>
                        <a:t>SUN</a:t>
                      </a:r>
                      <a:r>
                        <a:rPr kumimoji="1" lang="ja-JP" altLang="en-US" dirty="0"/>
                        <a:t>高知</a:t>
                      </a:r>
                      <a:endParaRPr kumimoji="1" lang="en-US" altLang="ja-JP" dirty="0"/>
                    </a:p>
                    <a:p>
                      <a:r>
                        <a:rPr kumimoji="1" lang="ja-JP" altLang="en-US" dirty="0"/>
                        <a:t>□高知県言語聴覚士会ホームぺージ　</a:t>
                      </a:r>
                      <a:endParaRPr kumimoji="1" lang="en-US" altLang="ja-JP" dirty="0"/>
                    </a:p>
                    <a:p>
                      <a:r>
                        <a:rPr kumimoji="1" lang="ja-JP" altLang="en-US" dirty="0"/>
                        <a:t>□チラシ（入手場所：　　　　　　　　　　　　）　　　　　　　　　　　</a:t>
                      </a:r>
                      <a:endParaRPr kumimoji="1" lang="en-US" altLang="ja-JP" dirty="0"/>
                    </a:p>
                    <a:p>
                      <a:r>
                        <a:rPr kumimoji="1" lang="ja-JP" altLang="en-US" dirty="0"/>
                        <a:t>□その他（　　　　　　　　　　　　　　　　　　　　）</a:t>
                      </a:r>
                    </a:p>
                  </a:txBody>
                  <a:tcPr/>
                </a:tc>
                <a:extLst>
                  <a:ext uri="{0D108BD9-81ED-4DB2-BD59-A6C34878D82A}">
                    <a16:rowId xmlns:a16="http://schemas.microsoft.com/office/drawing/2014/main" val="10006"/>
                  </a:ext>
                </a:extLst>
              </a:tr>
            </a:tbl>
          </a:graphicData>
        </a:graphic>
      </p:graphicFrame>
      <p:sp>
        <p:nvSpPr>
          <p:cNvPr id="1133" name="テキスト ボックス 14"/>
          <p:cNvSpPr txBox="1"/>
          <p:nvPr/>
        </p:nvSpPr>
        <p:spPr>
          <a:xfrm>
            <a:off x="613612" y="7099052"/>
            <a:ext cx="11044990" cy="707886"/>
          </a:xfrm>
          <a:prstGeom prst="rect">
            <a:avLst/>
          </a:prstGeom>
          <a:noFill/>
        </p:spPr>
        <p:txBody>
          <a:bodyPr wrap="square" rtlCol="0">
            <a:spAutoFit/>
          </a:bodyPr>
          <a:lstStyle/>
          <a:p>
            <a:pPr algn="ctr"/>
            <a:r>
              <a:rPr kumimoji="1" lang="ja-JP" altLang="en-US" sz="4000" dirty="0"/>
              <a:t>受講申し込み方法</a:t>
            </a:r>
          </a:p>
        </p:txBody>
      </p:sp>
      <p:sp>
        <p:nvSpPr>
          <p:cNvPr id="1137" name="テキスト ボックス 19"/>
          <p:cNvSpPr txBox="1"/>
          <p:nvPr/>
        </p:nvSpPr>
        <p:spPr>
          <a:xfrm>
            <a:off x="6704728" y="10504571"/>
            <a:ext cx="5085347" cy="646331"/>
          </a:xfrm>
          <a:prstGeom prst="rect">
            <a:avLst/>
          </a:prstGeom>
          <a:noFill/>
        </p:spPr>
        <p:txBody>
          <a:bodyPr wrap="square" rtlCol="0">
            <a:spAutoFit/>
          </a:bodyPr>
          <a:lstStyle/>
          <a:p>
            <a:r>
              <a:rPr kumimoji="1" lang="ja-JP" altLang="en-US" sz="3600" dirty="0"/>
              <a:t>＊８月</a:t>
            </a:r>
            <a:r>
              <a:rPr kumimoji="1" lang="en-US" altLang="ja-JP" sz="3600" dirty="0">
                <a:latin typeface="+mn-ea"/>
              </a:rPr>
              <a:t>25</a:t>
            </a:r>
            <a:r>
              <a:rPr kumimoji="1" lang="ja-JP" altLang="en-US" sz="3600" dirty="0"/>
              <a:t>日（月）必着</a:t>
            </a:r>
          </a:p>
        </p:txBody>
      </p:sp>
      <p:graphicFrame>
        <p:nvGraphicFramePr>
          <p:cNvPr id="1138" name="表 23"/>
          <p:cNvGraphicFramePr>
            <a:graphicFrameLocks noGrp="1"/>
          </p:cNvGraphicFramePr>
          <p:nvPr>
            <p:extLst>
              <p:ext uri="{D42A27DB-BD31-4B8C-83A1-F6EECF244321}">
                <p14:modId xmlns:p14="http://schemas.microsoft.com/office/powerpoint/2010/main" val="1640503394"/>
              </p:ext>
            </p:extLst>
          </p:nvPr>
        </p:nvGraphicFramePr>
        <p:xfrm>
          <a:off x="4617468" y="4925600"/>
          <a:ext cx="3383531" cy="1985256"/>
        </p:xfrm>
        <a:graphic>
          <a:graphicData uri="http://schemas.openxmlformats.org/drawingml/2006/table">
            <a:tbl>
              <a:tblPr/>
              <a:tblGrid>
                <a:gridCol w="1533950">
                  <a:extLst>
                    <a:ext uri="{9D8B030D-6E8A-4147-A177-3AD203B41FA5}">
                      <a16:colId xmlns:a16="http://schemas.microsoft.com/office/drawing/2014/main" val="20000"/>
                    </a:ext>
                  </a:extLst>
                </a:gridCol>
                <a:gridCol w="1849581">
                  <a:extLst>
                    <a:ext uri="{9D8B030D-6E8A-4147-A177-3AD203B41FA5}">
                      <a16:colId xmlns:a16="http://schemas.microsoft.com/office/drawing/2014/main" val="20001"/>
                    </a:ext>
                  </a:extLst>
                </a:gridCol>
              </a:tblGrid>
              <a:tr h="49631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９月６日 （土）</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9:00</a:t>
                      </a:r>
                      <a:r>
                        <a:rPr kumimoji="1" lang="ja-JP" altLang="en-US"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a:t>
                      </a:r>
                      <a:r>
                        <a:rPr kumimoji="1" lang="en-US" altLang="ja-JP"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12:00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9631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９月</a:t>
                      </a:r>
                      <a:r>
                        <a:rPr kumimoji="1" lang="en-US" altLang="ja-JP"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13</a:t>
                      </a:r>
                      <a:r>
                        <a:rPr kumimoji="1" lang="ja-JP" altLang="en-US"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日（土）</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9:00</a:t>
                      </a:r>
                      <a:r>
                        <a:rPr kumimoji="1" lang="ja-JP" altLang="en-US"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a:t>
                      </a:r>
                      <a:r>
                        <a:rPr kumimoji="1" lang="en-US" altLang="ja-JP"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13:00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9631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９月</a:t>
                      </a:r>
                      <a:r>
                        <a:rPr kumimoji="1" lang="en-US" altLang="ja-JP"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27</a:t>
                      </a:r>
                      <a:r>
                        <a:rPr kumimoji="1" lang="ja-JP" altLang="en-US"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日（土）</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9:00</a:t>
                      </a:r>
                      <a:r>
                        <a:rPr kumimoji="1" lang="ja-JP" altLang="en-US"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a:t>
                      </a:r>
                      <a:r>
                        <a:rPr kumimoji="1" lang="en-US" altLang="ja-JP"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13:00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9631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10</a:t>
                      </a:r>
                      <a:r>
                        <a:rPr kumimoji="1" lang="ja-JP" altLang="en-US"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月４日（土）</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10:00</a:t>
                      </a:r>
                      <a:r>
                        <a:rPr kumimoji="1" lang="ja-JP" altLang="en-US"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a:t>
                      </a:r>
                      <a:r>
                        <a:rPr kumimoji="1" lang="en-US" altLang="ja-JP"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17:00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graphicFrame>
        <p:nvGraphicFramePr>
          <p:cNvPr id="1139" name="表 24"/>
          <p:cNvGraphicFramePr>
            <a:graphicFrameLocks noGrp="1"/>
          </p:cNvGraphicFramePr>
          <p:nvPr>
            <p:extLst>
              <p:ext uri="{D42A27DB-BD31-4B8C-83A1-F6EECF244321}">
                <p14:modId xmlns:p14="http://schemas.microsoft.com/office/powerpoint/2010/main" val="1925519264"/>
              </p:ext>
            </p:extLst>
          </p:nvPr>
        </p:nvGraphicFramePr>
        <p:xfrm>
          <a:off x="8061639" y="4925599"/>
          <a:ext cx="3383530" cy="1488942"/>
        </p:xfrm>
        <a:graphic>
          <a:graphicData uri="http://schemas.openxmlformats.org/drawingml/2006/table">
            <a:tbl>
              <a:tblPr/>
              <a:tblGrid>
                <a:gridCol w="1625374">
                  <a:extLst>
                    <a:ext uri="{9D8B030D-6E8A-4147-A177-3AD203B41FA5}">
                      <a16:colId xmlns:a16="http://schemas.microsoft.com/office/drawing/2014/main" val="20000"/>
                    </a:ext>
                  </a:extLst>
                </a:gridCol>
                <a:gridCol w="1758156">
                  <a:extLst>
                    <a:ext uri="{9D8B030D-6E8A-4147-A177-3AD203B41FA5}">
                      <a16:colId xmlns:a16="http://schemas.microsoft.com/office/drawing/2014/main" val="20001"/>
                    </a:ext>
                  </a:extLst>
                </a:gridCol>
              </a:tblGrid>
              <a:tr h="49631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10</a:t>
                      </a:r>
                      <a:r>
                        <a:rPr kumimoji="1" lang="ja-JP" altLang="en-US"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月</a:t>
                      </a:r>
                      <a:r>
                        <a:rPr kumimoji="1" lang="en-US" altLang="ja-JP"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11</a:t>
                      </a:r>
                      <a:r>
                        <a:rPr kumimoji="1" lang="ja-JP" altLang="en-US"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日（土）</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9:00</a:t>
                      </a:r>
                      <a:r>
                        <a:rPr kumimoji="1" lang="ja-JP" altLang="en-US"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a:t>
                      </a:r>
                      <a:r>
                        <a:rPr kumimoji="1" lang="en-US" altLang="ja-JP"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13:00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9631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10</a:t>
                      </a:r>
                      <a:r>
                        <a:rPr kumimoji="1" lang="ja-JP" altLang="en-US"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月</a:t>
                      </a:r>
                      <a:r>
                        <a:rPr kumimoji="1" lang="en-US" altLang="ja-JP"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18</a:t>
                      </a:r>
                      <a:r>
                        <a:rPr kumimoji="1" lang="ja-JP" altLang="en-US"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日（土）</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9:00</a:t>
                      </a:r>
                      <a:r>
                        <a:rPr kumimoji="1" lang="ja-JP" altLang="en-US"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a:t>
                      </a:r>
                      <a:r>
                        <a:rPr kumimoji="1" lang="en-US" altLang="ja-JP"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13:00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9631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10</a:t>
                      </a:r>
                      <a:r>
                        <a:rPr kumimoji="1" lang="ja-JP" altLang="en-US"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月</a:t>
                      </a:r>
                      <a:r>
                        <a:rPr kumimoji="1" lang="en-US" altLang="ja-JP"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25</a:t>
                      </a:r>
                      <a:r>
                        <a:rPr kumimoji="1" lang="ja-JP" altLang="en-US"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日（土）</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9:00</a:t>
                      </a:r>
                      <a:r>
                        <a:rPr kumimoji="1" lang="ja-JP" altLang="en-US"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a:t>
                      </a:r>
                      <a:r>
                        <a:rPr kumimoji="1" lang="en-US" altLang="ja-JP"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12:30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1140" name="テキスト ボックス 25"/>
          <p:cNvSpPr txBox="1"/>
          <p:nvPr/>
        </p:nvSpPr>
        <p:spPr>
          <a:xfrm>
            <a:off x="409074" y="4165326"/>
            <a:ext cx="4804857" cy="400110"/>
          </a:xfrm>
          <a:prstGeom prst="rect">
            <a:avLst/>
          </a:prstGeom>
          <a:noFill/>
        </p:spPr>
        <p:txBody>
          <a:bodyPr wrap="square" rtlCol="0">
            <a:spAutoFit/>
          </a:bodyPr>
          <a:lstStyle/>
          <a:p>
            <a:r>
              <a:rPr kumimoji="1" lang="ja-JP" altLang="en-US" sz="2000" b="1" dirty="0">
                <a:effectLst>
                  <a:outerShdw blurRad="38100" dist="38100" dir="2700000" algn="tl">
                    <a:srgbClr val="000000">
                      <a:alpha val="43137"/>
                    </a:srgbClr>
                  </a:outerShdw>
                </a:effectLst>
              </a:rPr>
              <a:t>〇　講座スケジュール</a:t>
            </a:r>
          </a:p>
        </p:txBody>
      </p:sp>
      <p:sp>
        <p:nvSpPr>
          <p:cNvPr id="1141" name="テキスト ボックス 26"/>
          <p:cNvSpPr txBox="1"/>
          <p:nvPr/>
        </p:nvSpPr>
        <p:spPr>
          <a:xfrm>
            <a:off x="808623" y="4567406"/>
            <a:ext cx="3628372" cy="369332"/>
          </a:xfrm>
          <a:prstGeom prst="rect">
            <a:avLst/>
          </a:prstGeom>
          <a:noFill/>
        </p:spPr>
        <p:txBody>
          <a:bodyPr wrap="square" rtlCol="0">
            <a:spAutoFit/>
          </a:bodyPr>
          <a:lstStyle/>
          <a:p>
            <a:r>
              <a:rPr kumimoji="1" lang="ja-JP" altLang="en-US" dirty="0"/>
              <a:t>講義：高知県立ふくし交流プラザ</a:t>
            </a:r>
          </a:p>
        </p:txBody>
      </p:sp>
      <p:sp>
        <p:nvSpPr>
          <p:cNvPr id="1142" name="テキスト ボックス 27"/>
          <p:cNvSpPr txBox="1"/>
          <p:nvPr/>
        </p:nvSpPr>
        <p:spPr>
          <a:xfrm>
            <a:off x="4617467" y="4572690"/>
            <a:ext cx="7462237" cy="369332"/>
          </a:xfrm>
          <a:prstGeom prst="rect">
            <a:avLst/>
          </a:prstGeom>
          <a:noFill/>
        </p:spPr>
        <p:txBody>
          <a:bodyPr wrap="square" rtlCol="0">
            <a:spAutoFit/>
          </a:bodyPr>
          <a:lstStyle/>
          <a:p>
            <a:r>
              <a:rPr kumimoji="1" lang="ja-JP" altLang="en-US" dirty="0"/>
              <a:t>実習：</a:t>
            </a:r>
            <a:r>
              <a:rPr kumimoji="1" lang="en-US" altLang="ja-JP" dirty="0"/>
              <a:t>9</a:t>
            </a:r>
            <a:r>
              <a:rPr kumimoji="1" lang="ja-JP" altLang="en-US" dirty="0"/>
              <a:t>月</a:t>
            </a:r>
            <a:r>
              <a:rPr kumimoji="1" lang="en-US" altLang="ja-JP" dirty="0"/>
              <a:t>6</a:t>
            </a:r>
            <a:r>
              <a:rPr kumimoji="1" lang="ja-JP" altLang="en-US" dirty="0"/>
              <a:t>日～</a:t>
            </a:r>
            <a:r>
              <a:rPr kumimoji="1" lang="en-US" altLang="ja-JP" dirty="0"/>
              <a:t>10</a:t>
            </a:r>
            <a:r>
              <a:rPr kumimoji="1" lang="ja-JP" altLang="en-US" dirty="0"/>
              <a:t>月</a:t>
            </a:r>
            <a:r>
              <a:rPr kumimoji="1" lang="en-US" altLang="ja-JP" dirty="0"/>
              <a:t>18</a:t>
            </a:r>
            <a:r>
              <a:rPr kumimoji="1" lang="ja-JP" altLang="en-US" dirty="0"/>
              <a:t>日</a:t>
            </a:r>
            <a:r>
              <a:rPr kumimoji="1" lang="en-US" altLang="ja-JP" dirty="0"/>
              <a:t>:</a:t>
            </a:r>
            <a:r>
              <a:rPr kumimoji="1" lang="ja-JP" altLang="en-US" dirty="0"/>
              <a:t>南国市、</a:t>
            </a:r>
            <a:r>
              <a:rPr kumimoji="1" lang="en-US" altLang="ja-JP" dirty="0"/>
              <a:t>10</a:t>
            </a:r>
            <a:r>
              <a:rPr kumimoji="1" lang="ja-JP" altLang="en-US" dirty="0"/>
              <a:t>月</a:t>
            </a:r>
            <a:r>
              <a:rPr kumimoji="1" lang="en-US" altLang="ja-JP" dirty="0"/>
              <a:t>25</a:t>
            </a:r>
            <a:r>
              <a:rPr kumimoji="1" lang="ja-JP" altLang="en-US" dirty="0"/>
              <a:t>日</a:t>
            </a:r>
            <a:r>
              <a:rPr kumimoji="1" lang="en-US" altLang="ja-JP" dirty="0"/>
              <a:t>:</a:t>
            </a:r>
            <a:r>
              <a:rPr kumimoji="1" lang="ja-JP" altLang="en-US" dirty="0"/>
              <a:t>高知市を予定</a:t>
            </a:r>
          </a:p>
        </p:txBody>
      </p:sp>
      <p:sp>
        <p:nvSpPr>
          <p:cNvPr id="4" name="正方形/長方形 15">
            <a:extLst>
              <a:ext uri="{FF2B5EF4-FFF2-40B4-BE49-F238E27FC236}">
                <a16:creationId xmlns:a16="http://schemas.microsoft.com/office/drawing/2014/main" id="{F136D211-2A32-A84F-06E9-ACC2F047BAA7}"/>
              </a:ext>
            </a:extLst>
          </p:cNvPr>
          <p:cNvSpPr/>
          <p:nvPr/>
        </p:nvSpPr>
        <p:spPr>
          <a:xfrm>
            <a:off x="264881" y="8705219"/>
            <a:ext cx="6379397" cy="1938992"/>
          </a:xfrm>
          <a:prstGeom prst="rect">
            <a:avLst/>
          </a:prstGeom>
        </p:spPr>
        <p:txBody>
          <a:bodyPr wrap="square">
            <a:spAutoFit/>
          </a:bodyPr>
          <a:lstStyle/>
          <a:p>
            <a:r>
              <a:rPr kumimoji="1" lang="ja-JP" altLang="en-US" sz="2400" dirty="0"/>
              <a:t>〒</a:t>
            </a:r>
            <a:r>
              <a:rPr kumimoji="1" lang="en-US" altLang="ja-JP" sz="2400" dirty="0"/>
              <a:t>781-6401</a:t>
            </a:r>
            <a:r>
              <a:rPr kumimoji="1" lang="ja-JP" altLang="en-US" sz="2400" dirty="0"/>
              <a:t>　</a:t>
            </a:r>
            <a:endParaRPr kumimoji="1" lang="en-US" altLang="ja-JP" sz="2400" dirty="0"/>
          </a:p>
          <a:p>
            <a:r>
              <a:rPr kumimoji="1" lang="ja-JP" altLang="en-US" sz="2400" dirty="0"/>
              <a:t>高知県安芸郡奈半利町乙</a:t>
            </a:r>
            <a:r>
              <a:rPr kumimoji="1" lang="en-US" altLang="ja-JP" sz="2400" dirty="0"/>
              <a:t>3740-1</a:t>
            </a:r>
            <a:r>
              <a:rPr kumimoji="1" lang="ja-JP" altLang="en-US" sz="2400" dirty="0"/>
              <a:t>　</a:t>
            </a:r>
            <a:endParaRPr kumimoji="1" lang="en-US" altLang="ja-JP" sz="2400" dirty="0"/>
          </a:p>
          <a:p>
            <a:r>
              <a:rPr kumimoji="1" lang="ja-JP" altLang="en-US" sz="2400" dirty="0"/>
              <a:t>介護老人保健施設ヘルシーケアなはり</a:t>
            </a:r>
            <a:endParaRPr kumimoji="1" lang="en-US" altLang="ja-JP" sz="2400" dirty="0"/>
          </a:p>
          <a:p>
            <a:r>
              <a:rPr kumimoji="1" lang="ja-JP" altLang="en-US" sz="2400" dirty="0"/>
              <a:t>リハビリテーション課内</a:t>
            </a:r>
            <a:endParaRPr kumimoji="1" lang="en-US" altLang="ja-JP" sz="2400" dirty="0"/>
          </a:p>
          <a:p>
            <a:r>
              <a:rPr kumimoji="1" lang="ja-JP" altLang="en-US" sz="2400" dirty="0"/>
              <a:t>言語聴覚士　小松雅代　行</a:t>
            </a:r>
            <a:endParaRPr kumimoji="1" lang="en-US" altLang="ja-JP" sz="2400" dirty="0"/>
          </a:p>
        </p:txBody>
      </p:sp>
      <p:sp>
        <p:nvSpPr>
          <p:cNvPr id="6" name="テキスト ボックス 16">
            <a:extLst>
              <a:ext uri="{FF2B5EF4-FFF2-40B4-BE49-F238E27FC236}">
                <a16:creationId xmlns:a16="http://schemas.microsoft.com/office/drawing/2014/main" id="{F519C35B-983F-E627-0904-A5A83B8F8962}"/>
              </a:ext>
            </a:extLst>
          </p:cNvPr>
          <p:cNvSpPr txBox="1"/>
          <p:nvPr/>
        </p:nvSpPr>
        <p:spPr>
          <a:xfrm>
            <a:off x="264881" y="10557821"/>
            <a:ext cx="3738813" cy="584775"/>
          </a:xfrm>
          <a:prstGeom prst="rect">
            <a:avLst/>
          </a:prstGeom>
          <a:noFill/>
        </p:spPr>
        <p:txBody>
          <a:bodyPr wrap="square" rtlCol="0">
            <a:spAutoFit/>
          </a:bodyPr>
          <a:lstStyle/>
          <a:p>
            <a:r>
              <a:rPr kumimoji="1" lang="en-US" altLang="ja-JP" sz="3200" dirty="0"/>
              <a:t>FAX</a:t>
            </a:r>
            <a:r>
              <a:rPr kumimoji="1" lang="ja-JP" altLang="en-US" sz="3200" dirty="0"/>
              <a:t>：</a:t>
            </a:r>
            <a:r>
              <a:rPr kumimoji="1" lang="en-US" altLang="ja-JP" sz="3200" dirty="0"/>
              <a:t>0887-38-5564</a:t>
            </a:r>
            <a:endParaRPr kumimoji="1" lang="ja-JP" altLang="en-US" sz="3200" dirty="0"/>
          </a:p>
        </p:txBody>
      </p:sp>
      <p:sp>
        <p:nvSpPr>
          <p:cNvPr id="9" name="テキスト ボックス 8">
            <a:extLst>
              <a:ext uri="{FF2B5EF4-FFF2-40B4-BE49-F238E27FC236}">
                <a16:creationId xmlns:a16="http://schemas.microsoft.com/office/drawing/2014/main" id="{E650E7D6-FE09-528C-3E44-2D7CA0A94D89}"/>
              </a:ext>
            </a:extLst>
          </p:cNvPr>
          <p:cNvSpPr txBox="1"/>
          <p:nvPr/>
        </p:nvSpPr>
        <p:spPr>
          <a:xfrm>
            <a:off x="325331" y="8224445"/>
            <a:ext cx="7129178" cy="461665"/>
          </a:xfrm>
          <a:prstGeom prst="rect">
            <a:avLst/>
          </a:prstGeom>
          <a:noFill/>
        </p:spPr>
        <p:txBody>
          <a:bodyPr wrap="square">
            <a:spAutoFit/>
          </a:bodyPr>
          <a:lstStyle/>
          <a:p>
            <a:r>
              <a:rPr kumimoji="1" lang="ja-JP" altLang="en-US" sz="2400" u="sng" dirty="0"/>
              <a:t>〇郵送または</a:t>
            </a:r>
            <a:r>
              <a:rPr kumimoji="1" lang="en-US" altLang="ja-JP" sz="2400" u="sng" dirty="0"/>
              <a:t>FAX</a:t>
            </a:r>
            <a:r>
              <a:rPr kumimoji="1" lang="ja-JP" altLang="en-US" sz="2400" u="sng" dirty="0"/>
              <a:t>にてお申込み</a:t>
            </a:r>
          </a:p>
        </p:txBody>
      </p:sp>
      <p:sp>
        <p:nvSpPr>
          <p:cNvPr id="11" name="テキスト ボックス 10">
            <a:extLst>
              <a:ext uri="{FF2B5EF4-FFF2-40B4-BE49-F238E27FC236}">
                <a16:creationId xmlns:a16="http://schemas.microsoft.com/office/drawing/2014/main" id="{3132D1BA-798A-5AD2-FE67-173305E57267}"/>
              </a:ext>
            </a:extLst>
          </p:cNvPr>
          <p:cNvSpPr txBox="1"/>
          <p:nvPr/>
        </p:nvSpPr>
        <p:spPr>
          <a:xfrm>
            <a:off x="6033838" y="8245625"/>
            <a:ext cx="4903523" cy="461665"/>
          </a:xfrm>
          <a:prstGeom prst="rect">
            <a:avLst/>
          </a:prstGeom>
          <a:noFill/>
        </p:spPr>
        <p:txBody>
          <a:bodyPr wrap="square" rtlCol="0">
            <a:spAutoFit/>
          </a:bodyPr>
          <a:lstStyle/>
          <a:p>
            <a:r>
              <a:rPr kumimoji="1" lang="ja-JP" altLang="en-US" sz="2400" dirty="0"/>
              <a:t>〇</a:t>
            </a:r>
            <a:r>
              <a:rPr kumimoji="1" lang="en-US" altLang="ja-JP" sz="2400" dirty="0"/>
              <a:t>Google</a:t>
            </a:r>
            <a:r>
              <a:rPr kumimoji="1" lang="ja-JP" altLang="en-US" sz="2400" dirty="0"/>
              <a:t>  </a:t>
            </a:r>
            <a:r>
              <a:rPr kumimoji="1" lang="en-US" altLang="ja-JP" sz="2400" dirty="0"/>
              <a:t>Form</a:t>
            </a:r>
            <a:r>
              <a:rPr kumimoji="1" lang="ja-JP" altLang="en-US" sz="2400" dirty="0"/>
              <a:t>からのお申込み　</a:t>
            </a:r>
          </a:p>
        </p:txBody>
      </p:sp>
      <p:pic>
        <p:nvPicPr>
          <p:cNvPr id="12" name="図 11" descr="QR コード&#10;&#10;AI 生成コンテンツは誤りを含む可能性があります。">
            <a:extLst>
              <a:ext uri="{FF2B5EF4-FFF2-40B4-BE49-F238E27FC236}">
                <a16:creationId xmlns:a16="http://schemas.microsoft.com/office/drawing/2014/main" id="{DA5300A5-6500-BC2E-3F2C-87D58C478F8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34611" y="8637746"/>
            <a:ext cx="1505349" cy="1505349"/>
          </a:xfrm>
          <a:prstGeom prst="rect">
            <a:avLst/>
          </a:prstGeom>
        </p:spPr>
      </p:pic>
      <p:sp>
        <p:nvSpPr>
          <p:cNvPr id="13" name="テキスト ボックス 12">
            <a:extLst>
              <a:ext uri="{FF2B5EF4-FFF2-40B4-BE49-F238E27FC236}">
                <a16:creationId xmlns:a16="http://schemas.microsoft.com/office/drawing/2014/main" id="{3DE3A712-7FF9-8260-EEAE-CFBB33C3820A}"/>
              </a:ext>
            </a:extLst>
          </p:cNvPr>
          <p:cNvSpPr txBox="1"/>
          <p:nvPr/>
        </p:nvSpPr>
        <p:spPr>
          <a:xfrm>
            <a:off x="6309233" y="10073550"/>
            <a:ext cx="5977784" cy="461665"/>
          </a:xfrm>
          <a:prstGeom prst="rect">
            <a:avLst/>
          </a:prstGeom>
          <a:noFill/>
        </p:spPr>
        <p:txBody>
          <a:bodyPr wrap="square">
            <a:spAutoFit/>
          </a:bodyPr>
          <a:lstStyle/>
          <a:p>
            <a:r>
              <a:rPr lang="en-US" altLang="ja-JP" sz="2400" dirty="0"/>
              <a:t>URL:</a:t>
            </a:r>
            <a:r>
              <a:rPr lang="ja-JP" altLang="en-US" sz="2400" dirty="0"/>
              <a:t>　</a:t>
            </a:r>
            <a:r>
              <a:rPr lang="en-US" altLang="ja-JP" sz="2400" dirty="0"/>
              <a:t>https://forms.gle/Zoua3JFbvgpGA8f76</a:t>
            </a:r>
            <a:endParaRPr lang="ja-JP" altLang="en-US" sz="2400" dirty="0"/>
          </a:p>
        </p:txBody>
      </p:sp>
    </p:spTree>
    <p:extLst>
      <p:ext uri="{BB962C8B-B14F-4D97-AF65-F5344CB8AC3E}">
        <p14:creationId xmlns:p14="http://schemas.microsoft.com/office/powerpoint/2010/main" val="248076899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454</TotalTime>
  <Words>663</Words>
  <Application>Microsoft Office PowerPoint</Application>
  <PresentationFormat>ユーザー設定</PresentationFormat>
  <Paragraphs>90</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游ゴシック</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rehabili</dc:creator>
  <cp:lastModifiedBy>入所ケアマネジャー</cp:lastModifiedBy>
  <cp:revision>81</cp:revision>
  <cp:lastPrinted>2025-07-09T05:21:06Z</cp:lastPrinted>
  <dcterms:created xsi:type="dcterms:W3CDTF">2020-04-26T00:16:39Z</dcterms:created>
  <dcterms:modified xsi:type="dcterms:W3CDTF">2025-07-09T06:05:46Z</dcterms:modified>
</cp:coreProperties>
</file>